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3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4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5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6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7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8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9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0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11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12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3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14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15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16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17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18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19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20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3" r:id="rId4"/>
    <p:sldMasterId id="2147483807" r:id="rId5"/>
  </p:sldMasterIdLst>
  <p:notesMasterIdLst>
    <p:notesMasterId r:id="rId29"/>
  </p:notesMasterIdLst>
  <p:handoutMasterIdLst>
    <p:handoutMasterId r:id="rId30"/>
  </p:handoutMasterIdLst>
  <p:sldIdLst>
    <p:sldId id="268" r:id="rId6"/>
    <p:sldId id="337" r:id="rId7"/>
    <p:sldId id="320" r:id="rId8"/>
    <p:sldId id="321" r:id="rId9"/>
    <p:sldId id="322" r:id="rId10"/>
    <p:sldId id="324" r:id="rId11"/>
    <p:sldId id="323" r:id="rId12"/>
    <p:sldId id="325" r:id="rId13"/>
    <p:sldId id="313" r:id="rId14"/>
    <p:sldId id="326" r:id="rId15"/>
    <p:sldId id="327" r:id="rId16"/>
    <p:sldId id="328" r:id="rId17"/>
    <p:sldId id="329" r:id="rId18"/>
    <p:sldId id="330" r:id="rId19"/>
    <p:sldId id="332" r:id="rId20"/>
    <p:sldId id="333" r:id="rId21"/>
    <p:sldId id="334" r:id="rId22"/>
    <p:sldId id="338" r:id="rId23"/>
    <p:sldId id="309" r:id="rId24"/>
    <p:sldId id="335" r:id="rId25"/>
    <p:sldId id="336" r:id="rId26"/>
    <p:sldId id="317" r:id="rId27"/>
    <p:sldId id="273" r:id="rId28"/>
  </p:sldIdLst>
  <p:sldSz cx="12192000" cy="6858000"/>
  <p:notesSz cx="9601200" cy="7315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etting Started" id="{0416F0AE-3646-4F94-972B-D000B28275CC}">
          <p14:sldIdLst>
            <p14:sldId id="268"/>
            <p14:sldId id="337"/>
            <p14:sldId id="320"/>
            <p14:sldId id="321"/>
            <p14:sldId id="322"/>
            <p14:sldId id="324"/>
            <p14:sldId id="323"/>
            <p14:sldId id="325"/>
          </p14:sldIdLst>
        </p14:section>
        <p14:section name="Setting the Scene" id="{CFFC7E8B-0945-422C-81D9-A869D05A8215}">
          <p14:sldIdLst>
            <p14:sldId id="313"/>
            <p14:sldId id="326"/>
            <p14:sldId id="327"/>
            <p14:sldId id="328"/>
            <p14:sldId id="329"/>
            <p14:sldId id="330"/>
            <p14:sldId id="332"/>
            <p14:sldId id="333"/>
            <p14:sldId id="334"/>
          </p14:sldIdLst>
        </p14:section>
        <p14:section name="Create a Show" id="{943079D2-A93A-4A88-9307-CDB8D13AA6B5}">
          <p14:sldIdLst>
            <p14:sldId id="338"/>
            <p14:sldId id="309"/>
            <p14:sldId id="335"/>
            <p14:sldId id="336"/>
          </p14:sldIdLst>
        </p14:section>
        <p14:section name="Washtenaw Community College" id="{A6819991-733A-47FD-9F90-ADC2F95FAAE2}">
          <p14:sldIdLst>
            <p14:sldId id="317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3F2A"/>
    <a:srgbClr val="0000FF"/>
    <a:srgbClr val="F4CC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377DAF-DEF7-4536-AD5C-D607C741A888}" v="2697" dt="2020-04-02T16:54:57.6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8" autoAdjust="0"/>
    <p:restoredTop sz="94249" autoAdjust="0"/>
  </p:normalViewPr>
  <p:slideViewPr>
    <p:cSldViewPr snapToGrid="0">
      <p:cViewPr>
        <p:scale>
          <a:sx n="80" d="100"/>
          <a:sy n="80" d="100"/>
        </p:scale>
        <p:origin x="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fs,Elizabeth" userId="8c0f2aef-8568-4717-a3e5-d9088fa2cb24" providerId="ADAL" clId="{1637C8F3-957D-40DE-9EEA-EB6AC9BD43C0}"/>
    <pc:docChg chg="undo custSel addSld delSld modSld sldOrd modMainMaster modSection">
      <pc:chgData name="Nofs,Elizabeth" userId="8c0f2aef-8568-4717-a3e5-d9088fa2cb24" providerId="ADAL" clId="{1637C8F3-957D-40DE-9EEA-EB6AC9BD43C0}" dt="2020-03-30T13:24:11.529" v="3147" actId="1076"/>
      <pc:docMkLst>
        <pc:docMk/>
      </pc:docMkLst>
      <pc:sldChg chg="delSp modSp setBg">
        <pc:chgData name="Nofs,Elizabeth" userId="8c0f2aef-8568-4717-a3e5-d9088fa2cb24" providerId="ADAL" clId="{1637C8F3-957D-40DE-9EEA-EB6AC9BD43C0}" dt="2020-03-30T10:57:46.937" v="395" actId="1076"/>
        <pc:sldMkLst>
          <pc:docMk/>
          <pc:sldMk cId="1461011485" sldId="268"/>
        </pc:sldMkLst>
        <pc:spChg chg="mod">
          <ac:chgData name="Nofs,Elizabeth" userId="8c0f2aef-8568-4717-a3e5-d9088fa2cb24" providerId="ADAL" clId="{1637C8F3-957D-40DE-9EEA-EB6AC9BD43C0}" dt="2020-03-30T10:57:23.720" v="392" actId="1076"/>
          <ac:spMkLst>
            <pc:docMk/>
            <pc:sldMk cId="1461011485" sldId="268"/>
            <ac:spMk id="2" creationId="{00000000-0000-0000-0000-000000000000}"/>
          </ac:spMkLst>
        </pc:spChg>
        <pc:spChg chg="mod">
          <ac:chgData name="Nofs,Elizabeth" userId="8c0f2aef-8568-4717-a3e5-d9088fa2cb24" providerId="ADAL" clId="{1637C8F3-957D-40DE-9EEA-EB6AC9BD43C0}" dt="2020-03-30T10:57:46.937" v="395" actId="1076"/>
          <ac:spMkLst>
            <pc:docMk/>
            <pc:sldMk cId="1461011485" sldId="268"/>
            <ac:spMk id="10" creationId="{00000000-0000-0000-0000-000000000000}"/>
          </ac:spMkLst>
        </pc:spChg>
        <pc:spChg chg="mod">
          <ac:chgData name="Nofs,Elizabeth" userId="8c0f2aef-8568-4717-a3e5-d9088fa2cb24" providerId="ADAL" clId="{1637C8F3-957D-40DE-9EEA-EB6AC9BD43C0}" dt="2020-03-30T10:57:37.202" v="394" actId="1076"/>
          <ac:spMkLst>
            <pc:docMk/>
            <pc:sldMk cId="1461011485" sldId="268"/>
            <ac:spMk id="11" creationId="{DF0F9604-B34A-4C59-984B-AEE1A84B9819}"/>
          </ac:spMkLst>
        </pc:spChg>
        <pc:picChg chg="del">
          <ac:chgData name="Nofs,Elizabeth" userId="8c0f2aef-8568-4717-a3e5-d9088fa2cb24" providerId="ADAL" clId="{1637C8F3-957D-40DE-9EEA-EB6AC9BD43C0}" dt="2020-03-30T10:53:29.147" v="326" actId="478"/>
          <ac:picMkLst>
            <pc:docMk/>
            <pc:sldMk cId="1461011485" sldId="268"/>
            <ac:picMk id="7" creationId="{00000000-0000-0000-0000-000000000000}"/>
          </ac:picMkLst>
        </pc:picChg>
        <pc:picChg chg="del">
          <ac:chgData name="Nofs,Elizabeth" userId="8c0f2aef-8568-4717-a3e5-d9088fa2cb24" providerId="ADAL" clId="{1637C8F3-957D-40DE-9EEA-EB6AC9BD43C0}" dt="2020-03-30T10:53:26.921" v="325" actId="478"/>
          <ac:picMkLst>
            <pc:docMk/>
            <pc:sldMk cId="1461011485" sldId="268"/>
            <ac:picMk id="8" creationId="{00000000-0000-0000-0000-000000000000}"/>
          </ac:picMkLst>
        </pc:picChg>
      </pc:sldChg>
      <pc:sldChg chg="add del">
        <pc:chgData name="Nofs,Elizabeth" userId="8c0f2aef-8568-4717-a3e5-d9088fa2cb24" providerId="ADAL" clId="{1637C8F3-957D-40DE-9EEA-EB6AC9BD43C0}" dt="2020-03-30T12:26:08.841" v="2182" actId="2696"/>
        <pc:sldMkLst>
          <pc:docMk/>
          <pc:sldMk cId="1115843176" sldId="281"/>
        </pc:sldMkLst>
      </pc:sldChg>
      <pc:sldChg chg="addSp delSp modSp modTransition">
        <pc:chgData name="Nofs,Elizabeth" userId="8c0f2aef-8568-4717-a3e5-d9088fa2cb24" providerId="ADAL" clId="{1637C8F3-957D-40DE-9EEA-EB6AC9BD43C0}" dt="2020-03-30T11:26:54.463" v="564"/>
        <pc:sldMkLst>
          <pc:docMk/>
          <pc:sldMk cId="143058062" sldId="284"/>
        </pc:sldMkLst>
        <pc:spChg chg="mod">
          <ac:chgData name="Nofs,Elizabeth" userId="8c0f2aef-8568-4717-a3e5-d9088fa2cb24" providerId="ADAL" clId="{1637C8F3-957D-40DE-9EEA-EB6AC9BD43C0}" dt="2020-03-30T10:57:59.335" v="406" actId="20577"/>
          <ac:spMkLst>
            <pc:docMk/>
            <pc:sldMk cId="143058062" sldId="284"/>
            <ac:spMk id="21" creationId="{00000000-0000-0000-0000-000000000000}"/>
          </ac:spMkLst>
        </pc:spChg>
        <pc:picChg chg="add del">
          <ac:chgData name="Nofs,Elizabeth" userId="8c0f2aef-8568-4717-a3e5-d9088fa2cb24" providerId="ADAL" clId="{1637C8F3-957D-40DE-9EEA-EB6AC9BD43C0}" dt="2020-03-30T11:15:56.878" v="423" actId="478"/>
          <ac:picMkLst>
            <pc:docMk/>
            <pc:sldMk cId="143058062" sldId="284"/>
            <ac:picMk id="2" creationId="{58AF0159-5F75-4F63-838B-373930C70969}"/>
          </ac:picMkLst>
        </pc:picChg>
        <pc:picChg chg="del">
          <ac:chgData name="Nofs,Elizabeth" userId="8c0f2aef-8568-4717-a3e5-d9088fa2cb24" providerId="ADAL" clId="{1637C8F3-957D-40DE-9EEA-EB6AC9BD43C0}" dt="2020-03-30T10:58:35.261" v="419" actId="478"/>
          <ac:picMkLst>
            <pc:docMk/>
            <pc:sldMk cId="143058062" sldId="284"/>
            <ac:picMk id="6" creationId="{957C1A1D-12D1-4278-9081-118F2544F4C3}"/>
          </ac:picMkLst>
        </pc:picChg>
        <pc:picChg chg="del">
          <ac:chgData name="Nofs,Elizabeth" userId="8c0f2aef-8568-4717-a3e5-d9088fa2cb24" providerId="ADAL" clId="{1637C8F3-957D-40DE-9EEA-EB6AC9BD43C0}" dt="2020-03-30T10:58:33.768" v="418" actId="478"/>
          <ac:picMkLst>
            <pc:docMk/>
            <pc:sldMk cId="143058062" sldId="284"/>
            <ac:picMk id="10" creationId="{09963543-D988-4BFA-AAD7-467391638F2A}"/>
          </ac:picMkLst>
        </pc:picChg>
      </pc:sldChg>
      <pc:sldChg chg="add del">
        <pc:chgData name="Nofs,Elizabeth" userId="8c0f2aef-8568-4717-a3e5-d9088fa2cb24" providerId="ADAL" clId="{1637C8F3-957D-40DE-9EEA-EB6AC9BD43C0}" dt="2020-03-30T12:23:43.828" v="2151" actId="2696"/>
        <pc:sldMkLst>
          <pc:docMk/>
          <pc:sldMk cId="536900942" sldId="285"/>
        </pc:sldMkLst>
      </pc:sldChg>
      <pc:sldChg chg="add del">
        <pc:chgData name="Nofs,Elizabeth" userId="8c0f2aef-8568-4717-a3e5-d9088fa2cb24" providerId="ADAL" clId="{1637C8F3-957D-40DE-9EEA-EB6AC9BD43C0}" dt="2020-03-30T12:23:43.860" v="2152" actId="2696"/>
        <pc:sldMkLst>
          <pc:docMk/>
          <pc:sldMk cId="776748529" sldId="287"/>
        </pc:sldMkLst>
      </pc:sldChg>
      <pc:sldChg chg="add del">
        <pc:chgData name="Nofs,Elizabeth" userId="8c0f2aef-8568-4717-a3e5-d9088fa2cb24" providerId="ADAL" clId="{1637C8F3-957D-40DE-9EEA-EB6AC9BD43C0}" dt="2020-03-30T12:23:43.875" v="2153" actId="2696"/>
        <pc:sldMkLst>
          <pc:docMk/>
          <pc:sldMk cId="2956830889" sldId="288"/>
        </pc:sldMkLst>
      </pc:sldChg>
      <pc:sldChg chg="add del">
        <pc:chgData name="Nofs,Elizabeth" userId="8c0f2aef-8568-4717-a3e5-d9088fa2cb24" providerId="ADAL" clId="{1637C8F3-957D-40DE-9EEA-EB6AC9BD43C0}" dt="2020-03-30T12:23:43.891" v="2154" actId="2696"/>
        <pc:sldMkLst>
          <pc:docMk/>
          <pc:sldMk cId="1843282590" sldId="289"/>
        </pc:sldMkLst>
      </pc:sldChg>
      <pc:sldChg chg="add del">
        <pc:chgData name="Nofs,Elizabeth" userId="8c0f2aef-8568-4717-a3e5-d9088fa2cb24" providerId="ADAL" clId="{1637C8F3-957D-40DE-9EEA-EB6AC9BD43C0}" dt="2020-03-30T12:23:43.906" v="2155" actId="2696"/>
        <pc:sldMkLst>
          <pc:docMk/>
          <pc:sldMk cId="12908038" sldId="290"/>
        </pc:sldMkLst>
      </pc:sldChg>
      <pc:sldChg chg="add del">
        <pc:chgData name="Nofs,Elizabeth" userId="8c0f2aef-8568-4717-a3e5-d9088fa2cb24" providerId="ADAL" clId="{1637C8F3-957D-40DE-9EEA-EB6AC9BD43C0}" dt="2020-03-30T12:23:43.922" v="2156" actId="2696"/>
        <pc:sldMkLst>
          <pc:docMk/>
          <pc:sldMk cId="3817512608" sldId="291"/>
        </pc:sldMkLst>
      </pc:sldChg>
      <pc:sldChg chg="add del">
        <pc:chgData name="Nofs,Elizabeth" userId="8c0f2aef-8568-4717-a3e5-d9088fa2cb24" providerId="ADAL" clId="{1637C8F3-957D-40DE-9EEA-EB6AC9BD43C0}" dt="2020-03-30T12:23:43.953" v="2157" actId="2696"/>
        <pc:sldMkLst>
          <pc:docMk/>
          <pc:sldMk cId="700858894" sldId="292"/>
        </pc:sldMkLst>
      </pc:sldChg>
      <pc:sldChg chg="add del ord">
        <pc:chgData name="Nofs,Elizabeth" userId="8c0f2aef-8568-4717-a3e5-d9088fa2cb24" providerId="ADAL" clId="{1637C8F3-957D-40DE-9EEA-EB6AC9BD43C0}" dt="2020-03-30T12:26:20.445" v="2183"/>
        <pc:sldMkLst>
          <pc:docMk/>
          <pc:sldMk cId="2680794033" sldId="293"/>
        </pc:sldMkLst>
      </pc:sldChg>
      <pc:sldChg chg="add del">
        <pc:chgData name="Nofs,Elizabeth" userId="8c0f2aef-8568-4717-a3e5-d9088fa2cb24" providerId="ADAL" clId="{1637C8F3-957D-40DE-9EEA-EB6AC9BD43C0}" dt="2020-03-30T12:26:08.646" v="2171" actId="2696"/>
        <pc:sldMkLst>
          <pc:docMk/>
          <pc:sldMk cId="2176725921" sldId="294"/>
        </pc:sldMkLst>
      </pc:sldChg>
      <pc:sldChg chg="add del">
        <pc:chgData name="Nofs,Elizabeth" userId="8c0f2aef-8568-4717-a3e5-d9088fa2cb24" providerId="ADAL" clId="{1637C8F3-957D-40DE-9EEA-EB6AC9BD43C0}" dt="2020-03-30T12:26:08.627" v="2170" actId="2696"/>
        <pc:sldMkLst>
          <pc:docMk/>
          <pc:sldMk cId="2844432555" sldId="295"/>
        </pc:sldMkLst>
      </pc:sldChg>
      <pc:sldChg chg="add del">
        <pc:chgData name="Nofs,Elizabeth" userId="8c0f2aef-8568-4717-a3e5-d9088fa2cb24" providerId="ADAL" clId="{1637C8F3-957D-40DE-9EEA-EB6AC9BD43C0}" dt="2020-03-30T12:26:08.667" v="2172" actId="2696"/>
        <pc:sldMkLst>
          <pc:docMk/>
          <pc:sldMk cId="3761623084" sldId="296"/>
        </pc:sldMkLst>
      </pc:sldChg>
      <pc:sldChg chg="add del">
        <pc:chgData name="Nofs,Elizabeth" userId="8c0f2aef-8568-4717-a3e5-d9088fa2cb24" providerId="ADAL" clId="{1637C8F3-957D-40DE-9EEA-EB6AC9BD43C0}" dt="2020-03-30T12:26:08.691" v="2173" actId="2696"/>
        <pc:sldMkLst>
          <pc:docMk/>
          <pc:sldMk cId="4075629282" sldId="297"/>
        </pc:sldMkLst>
      </pc:sldChg>
      <pc:sldChg chg="add del">
        <pc:chgData name="Nofs,Elizabeth" userId="8c0f2aef-8568-4717-a3e5-d9088fa2cb24" providerId="ADAL" clId="{1637C8F3-957D-40DE-9EEA-EB6AC9BD43C0}" dt="2020-03-30T12:26:08.712" v="2174" actId="2696"/>
        <pc:sldMkLst>
          <pc:docMk/>
          <pc:sldMk cId="2752576411" sldId="298"/>
        </pc:sldMkLst>
      </pc:sldChg>
      <pc:sldChg chg="add del">
        <pc:chgData name="Nofs,Elizabeth" userId="8c0f2aef-8568-4717-a3e5-d9088fa2cb24" providerId="ADAL" clId="{1637C8F3-957D-40DE-9EEA-EB6AC9BD43C0}" dt="2020-03-30T12:26:08.759" v="2177" actId="2696"/>
        <pc:sldMkLst>
          <pc:docMk/>
          <pc:sldMk cId="3020692677" sldId="299"/>
        </pc:sldMkLst>
      </pc:sldChg>
      <pc:sldChg chg="addSp delSp modSp add del">
        <pc:chgData name="Nofs,Elizabeth" userId="8c0f2aef-8568-4717-a3e5-d9088fa2cb24" providerId="ADAL" clId="{1637C8F3-957D-40DE-9EEA-EB6AC9BD43C0}" dt="2020-03-30T12:26:08.730" v="2175" actId="2696"/>
        <pc:sldMkLst>
          <pc:docMk/>
          <pc:sldMk cId="2644537902" sldId="300"/>
        </pc:sldMkLst>
        <pc:spChg chg="add mod">
          <ac:chgData name="Nofs,Elizabeth" userId="8c0f2aef-8568-4717-a3e5-d9088fa2cb24" providerId="ADAL" clId="{1637C8F3-957D-40DE-9EEA-EB6AC9BD43C0}" dt="2020-03-30T12:23:59.305" v="2158"/>
          <ac:spMkLst>
            <pc:docMk/>
            <pc:sldMk cId="2644537902" sldId="300"/>
            <ac:spMk id="6" creationId="{7E1CE5CA-4FA0-46CA-BE24-3BAD18BD5620}"/>
          </ac:spMkLst>
        </pc:spChg>
        <pc:picChg chg="del">
          <ac:chgData name="Nofs,Elizabeth" userId="8c0f2aef-8568-4717-a3e5-d9088fa2cb24" providerId="ADAL" clId="{1637C8F3-957D-40DE-9EEA-EB6AC9BD43C0}" dt="2020-03-30T12:23:59.305" v="2158"/>
          <ac:picMkLst>
            <pc:docMk/>
            <pc:sldMk cId="2644537902" sldId="300"/>
            <ac:picMk id="7" creationId="{00000000-0000-0000-0000-000000000000}"/>
          </ac:picMkLst>
        </pc:picChg>
        <pc:picChg chg="del">
          <ac:chgData name="Nofs,Elizabeth" userId="8c0f2aef-8568-4717-a3e5-d9088fa2cb24" providerId="ADAL" clId="{1637C8F3-957D-40DE-9EEA-EB6AC9BD43C0}" dt="2020-03-30T12:23:59.305" v="2158"/>
          <ac:picMkLst>
            <pc:docMk/>
            <pc:sldMk cId="2644537902" sldId="300"/>
            <ac:picMk id="9" creationId="{00000000-0000-0000-0000-000000000000}"/>
          </ac:picMkLst>
        </pc:picChg>
      </pc:sldChg>
      <pc:sldChg chg="add del">
        <pc:chgData name="Nofs,Elizabeth" userId="8c0f2aef-8568-4717-a3e5-d9088fa2cb24" providerId="ADAL" clId="{1637C8F3-957D-40DE-9EEA-EB6AC9BD43C0}" dt="2020-03-30T12:26:08.745" v="2176" actId="2696"/>
        <pc:sldMkLst>
          <pc:docMk/>
          <pc:sldMk cId="3750093135" sldId="301"/>
        </pc:sldMkLst>
      </pc:sldChg>
      <pc:sldChg chg="add del">
        <pc:chgData name="Nofs,Elizabeth" userId="8c0f2aef-8568-4717-a3e5-d9088fa2cb24" providerId="ADAL" clId="{1637C8F3-957D-40DE-9EEA-EB6AC9BD43C0}" dt="2020-03-30T12:26:08.792" v="2179" actId="2696"/>
        <pc:sldMkLst>
          <pc:docMk/>
          <pc:sldMk cId="3166971177" sldId="302"/>
        </pc:sldMkLst>
      </pc:sldChg>
      <pc:sldChg chg="add del">
        <pc:chgData name="Nofs,Elizabeth" userId="8c0f2aef-8568-4717-a3e5-d9088fa2cb24" providerId="ADAL" clId="{1637C8F3-957D-40DE-9EEA-EB6AC9BD43C0}" dt="2020-03-30T12:26:08.809" v="2180" actId="2696"/>
        <pc:sldMkLst>
          <pc:docMk/>
          <pc:sldMk cId="2175464930" sldId="303"/>
        </pc:sldMkLst>
      </pc:sldChg>
      <pc:sldChg chg="add del">
        <pc:chgData name="Nofs,Elizabeth" userId="8c0f2aef-8568-4717-a3e5-d9088fa2cb24" providerId="ADAL" clId="{1637C8F3-957D-40DE-9EEA-EB6AC9BD43C0}" dt="2020-03-30T12:26:08.825" v="2181" actId="2696"/>
        <pc:sldMkLst>
          <pc:docMk/>
          <pc:sldMk cId="2228855644" sldId="304"/>
        </pc:sldMkLst>
      </pc:sldChg>
      <pc:sldChg chg="addSp delSp modSp add del ord">
        <pc:chgData name="Nofs,Elizabeth" userId="8c0f2aef-8568-4717-a3e5-d9088fa2cb24" providerId="ADAL" clId="{1637C8F3-957D-40DE-9EEA-EB6AC9BD43C0}" dt="2020-03-30T12:26:20.445" v="2183"/>
        <pc:sldMkLst>
          <pc:docMk/>
          <pc:sldMk cId="3651747164" sldId="305"/>
        </pc:sldMkLst>
        <pc:spChg chg="add del mod">
          <ac:chgData name="Nofs,Elizabeth" userId="8c0f2aef-8568-4717-a3e5-d9088fa2cb24" providerId="ADAL" clId="{1637C8F3-957D-40DE-9EEA-EB6AC9BD43C0}" dt="2020-03-30T12:23:09.199" v="2149" actId="478"/>
          <ac:spMkLst>
            <pc:docMk/>
            <pc:sldMk cId="3651747164" sldId="305"/>
            <ac:spMk id="6" creationId="{A4C61E78-E38E-408B-AD70-5A8CC9CE5EAF}"/>
          </ac:spMkLst>
        </pc:spChg>
        <pc:picChg chg="del">
          <ac:chgData name="Nofs,Elizabeth" userId="8c0f2aef-8568-4717-a3e5-d9088fa2cb24" providerId="ADAL" clId="{1637C8F3-957D-40DE-9EEA-EB6AC9BD43C0}" dt="2020-03-30T12:23:05.058" v="2147" actId="478"/>
          <ac:picMkLst>
            <pc:docMk/>
            <pc:sldMk cId="3651747164" sldId="305"/>
            <ac:picMk id="5" creationId="{00000000-0000-0000-0000-000000000000}"/>
          </ac:picMkLst>
        </pc:picChg>
        <pc:picChg chg="del">
          <ac:chgData name="Nofs,Elizabeth" userId="8c0f2aef-8568-4717-a3e5-d9088fa2cb24" providerId="ADAL" clId="{1637C8F3-957D-40DE-9EEA-EB6AC9BD43C0}" dt="2020-03-30T12:23:06.521" v="2148" actId="478"/>
          <ac:picMkLst>
            <pc:docMk/>
            <pc:sldMk cId="3651747164" sldId="305"/>
            <ac:picMk id="7" creationId="{00000000-0000-0000-0000-000000000000}"/>
          </ac:picMkLst>
        </pc:picChg>
        <pc:picChg chg="add">
          <ac:chgData name="Nofs,Elizabeth" userId="8c0f2aef-8568-4717-a3e5-d9088fa2cb24" providerId="ADAL" clId="{1637C8F3-957D-40DE-9EEA-EB6AC9BD43C0}" dt="2020-03-30T12:23:10.837" v="2150"/>
          <ac:picMkLst>
            <pc:docMk/>
            <pc:sldMk cId="3651747164" sldId="305"/>
            <ac:picMk id="11" creationId="{736D2717-0CB8-473D-8950-46E79EB1D658}"/>
          </ac:picMkLst>
        </pc:picChg>
        <pc:picChg chg="add">
          <ac:chgData name="Nofs,Elizabeth" userId="8c0f2aef-8568-4717-a3e5-d9088fa2cb24" providerId="ADAL" clId="{1637C8F3-957D-40DE-9EEA-EB6AC9BD43C0}" dt="2020-03-30T12:23:10.837" v="2150"/>
          <ac:picMkLst>
            <pc:docMk/>
            <pc:sldMk cId="3651747164" sldId="305"/>
            <ac:picMk id="12" creationId="{20D43E41-E050-4B5E-86F5-F45B343C14EB}"/>
          </ac:picMkLst>
        </pc:picChg>
        <pc:picChg chg="del">
          <ac:chgData name="Nofs,Elizabeth" userId="8c0f2aef-8568-4717-a3e5-d9088fa2cb24" providerId="ADAL" clId="{1637C8F3-957D-40DE-9EEA-EB6AC9BD43C0}" dt="2020-03-30T12:23:04.129" v="2146" actId="478"/>
          <ac:picMkLst>
            <pc:docMk/>
            <pc:sldMk cId="3651747164" sldId="305"/>
            <ac:picMk id="16" creationId="{00000000-0000-0000-0000-000000000000}"/>
          </ac:picMkLst>
        </pc:picChg>
      </pc:sldChg>
      <pc:sldChg chg="del">
        <pc:chgData name="Nofs,Elizabeth" userId="8c0f2aef-8568-4717-a3e5-d9088fa2cb24" providerId="ADAL" clId="{1637C8F3-957D-40DE-9EEA-EB6AC9BD43C0}" dt="2020-03-30T12:27:36.411" v="2184" actId="2696"/>
        <pc:sldMkLst>
          <pc:docMk/>
          <pc:sldMk cId="1929361119" sldId="306"/>
        </pc:sldMkLst>
      </pc:sldChg>
      <pc:sldChg chg="del">
        <pc:chgData name="Nofs,Elizabeth" userId="8c0f2aef-8568-4717-a3e5-d9088fa2cb24" providerId="ADAL" clId="{1637C8F3-957D-40DE-9EEA-EB6AC9BD43C0}" dt="2020-03-30T12:27:36.441" v="2185" actId="2696"/>
        <pc:sldMkLst>
          <pc:docMk/>
          <pc:sldMk cId="471322879" sldId="308"/>
        </pc:sldMkLst>
      </pc:sldChg>
      <pc:sldChg chg="addSp ord">
        <pc:chgData name="Nofs,Elizabeth" userId="8c0f2aef-8568-4717-a3e5-d9088fa2cb24" providerId="ADAL" clId="{1637C8F3-957D-40DE-9EEA-EB6AC9BD43C0}" dt="2020-03-30T12:26:20.445" v="2183"/>
        <pc:sldMkLst>
          <pc:docMk/>
          <pc:sldMk cId="3245022981" sldId="309"/>
        </pc:sldMkLst>
        <pc:picChg chg="add">
          <ac:chgData name="Nofs,Elizabeth" userId="8c0f2aef-8568-4717-a3e5-d9088fa2cb24" providerId="ADAL" clId="{1637C8F3-957D-40DE-9EEA-EB6AC9BD43C0}" dt="2020-03-30T12:25:36.048" v="2167"/>
          <ac:picMkLst>
            <pc:docMk/>
            <pc:sldMk cId="3245022981" sldId="309"/>
            <ac:picMk id="7" creationId="{CB8CC35B-85A1-4472-84E0-B0BB052D1870}"/>
          </ac:picMkLst>
        </pc:picChg>
      </pc:sldChg>
      <pc:sldChg chg="addSp delSp modSp del ord">
        <pc:chgData name="Nofs,Elizabeth" userId="8c0f2aef-8568-4717-a3e5-d9088fa2cb24" providerId="ADAL" clId="{1637C8F3-957D-40DE-9EEA-EB6AC9BD43C0}" dt="2020-03-30T13:12:44.010" v="2719" actId="2696"/>
        <pc:sldMkLst>
          <pc:docMk/>
          <pc:sldMk cId="3065093264" sldId="310"/>
        </pc:sldMkLst>
        <pc:spChg chg="add del mod">
          <ac:chgData name="Nofs,Elizabeth" userId="8c0f2aef-8568-4717-a3e5-d9088fa2cb24" providerId="ADAL" clId="{1637C8F3-957D-40DE-9EEA-EB6AC9BD43C0}" dt="2020-03-30T12:24:32.433" v="2163" actId="478"/>
          <ac:spMkLst>
            <pc:docMk/>
            <pc:sldMk cId="3065093264" sldId="310"/>
            <ac:spMk id="5" creationId="{EA6F5B05-71D6-496E-AEB4-0A699DCA95D6}"/>
          </ac:spMkLst>
        </pc:spChg>
        <pc:picChg chg="del">
          <ac:chgData name="Nofs,Elizabeth" userId="8c0f2aef-8568-4717-a3e5-d9088fa2cb24" providerId="ADAL" clId="{1637C8F3-957D-40DE-9EEA-EB6AC9BD43C0}" dt="2020-03-30T13:11:29.285" v="2691"/>
          <ac:picMkLst>
            <pc:docMk/>
            <pc:sldMk cId="3065093264" sldId="310"/>
            <ac:picMk id="4" creationId="{A75D3CCC-8079-4911-AC70-0ECF03A5DEF7}"/>
          </ac:picMkLst>
        </pc:picChg>
        <pc:picChg chg="del">
          <ac:chgData name="Nofs,Elizabeth" userId="8c0f2aef-8568-4717-a3e5-d9088fa2cb24" providerId="ADAL" clId="{1637C8F3-957D-40DE-9EEA-EB6AC9BD43C0}" dt="2020-03-30T13:11:29.285" v="2691"/>
          <ac:picMkLst>
            <pc:docMk/>
            <pc:sldMk cId="3065093264" sldId="310"/>
            <ac:picMk id="7" creationId="{8F159C51-C738-4FDF-8686-4E0B792433E0}"/>
          </ac:picMkLst>
        </pc:picChg>
        <pc:picChg chg="add del">
          <ac:chgData name="Nofs,Elizabeth" userId="8c0f2aef-8568-4717-a3e5-d9088fa2cb24" providerId="ADAL" clId="{1637C8F3-957D-40DE-9EEA-EB6AC9BD43C0}" dt="2020-03-30T12:24:28.964" v="2162" actId="478"/>
          <ac:picMkLst>
            <pc:docMk/>
            <pc:sldMk cId="3065093264" sldId="310"/>
            <ac:picMk id="9" creationId="{4F02AD13-0189-4615-A643-8BEA6907AD47}"/>
          </ac:picMkLst>
        </pc:picChg>
        <pc:picChg chg="add del mod ord">
          <ac:chgData name="Nofs,Elizabeth" userId="8c0f2aef-8568-4717-a3e5-d9088fa2cb24" providerId="ADAL" clId="{1637C8F3-957D-40DE-9EEA-EB6AC9BD43C0}" dt="2020-03-30T13:11:29.285" v="2691"/>
          <ac:picMkLst>
            <pc:docMk/>
            <pc:sldMk cId="3065093264" sldId="310"/>
            <ac:picMk id="10" creationId="{730FA0AF-DA0D-4930-8AFF-230F63F1ACB2}"/>
          </ac:picMkLst>
        </pc:picChg>
      </pc:sldChg>
      <pc:sldChg chg="add del">
        <pc:chgData name="Nofs,Elizabeth" userId="8c0f2aef-8568-4717-a3e5-d9088fa2cb24" providerId="ADAL" clId="{1637C8F3-957D-40DE-9EEA-EB6AC9BD43C0}" dt="2020-03-30T12:26:08.776" v="2178" actId="2696"/>
        <pc:sldMkLst>
          <pc:docMk/>
          <pc:sldMk cId="2635110237" sldId="312"/>
        </pc:sldMkLst>
      </pc:sldChg>
      <pc:sldChg chg="addSp modSp ord">
        <pc:chgData name="Nofs,Elizabeth" userId="8c0f2aef-8568-4717-a3e5-d9088fa2cb24" providerId="ADAL" clId="{1637C8F3-957D-40DE-9EEA-EB6AC9BD43C0}" dt="2020-03-30T13:14:51.492" v="2814" actId="14100"/>
        <pc:sldMkLst>
          <pc:docMk/>
          <pc:sldMk cId="2807415300" sldId="313"/>
        </pc:sldMkLst>
        <pc:spChg chg="mod">
          <ac:chgData name="Nofs,Elizabeth" userId="8c0f2aef-8568-4717-a3e5-d9088fa2cb24" providerId="ADAL" clId="{1637C8F3-957D-40DE-9EEA-EB6AC9BD43C0}" dt="2020-03-30T13:13:56.906" v="2806" actId="948"/>
          <ac:spMkLst>
            <pc:docMk/>
            <pc:sldMk cId="2807415300" sldId="313"/>
            <ac:spMk id="3" creationId="{00000000-0000-0000-0000-000000000000}"/>
          </ac:spMkLst>
        </pc:spChg>
        <pc:spChg chg="mod">
          <ac:chgData name="Nofs,Elizabeth" userId="8c0f2aef-8568-4717-a3e5-d9088fa2cb24" providerId="ADAL" clId="{1637C8F3-957D-40DE-9EEA-EB6AC9BD43C0}" dt="2020-03-30T10:58:10.438" v="417" actId="20577"/>
          <ac:spMkLst>
            <pc:docMk/>
            <pc:sldMk cId="2807415300" sldId="313"/>
            <ac:spMk id="21" creationId="{00000000-0000-0000-0000-000000000000}"/>
          </ac:spMkLst>
        </pc:spChg>
        <pc:picChg chg="add mod">
          <ac:chgData name="Nofs,Elizabeth" userId="8c0f2aef-8568-4717-a3e5-d9088fa2cb24" providerId="ADAL" clId="{1637C8F3-957D-40DE-9EEA-EB6AC9BD43C0}" dt="2020-03-30T13:14:51.492" v="2814" actId="14100"/>
          <ac:picMkLst>
            <pc:docMk/>
            <pc:sldMk cId="2807415300" sldId="313"/>
            <ac:picMk id="5" creationId="{F915D810-C98C-4385-AECA-24F029E077A2}"/>
          </ac:picMkLst>
        </pc:picChg>
      </pc:sldChg>
      <pc:sldChg chg="del">
        <pc:chgData name="Nofs,Elizabeth" userId="8c0f2aef-8568-4717-a3e5-d9088fa2cb24" providerId="ADAL" clId="{1637C8F3-957D-40DE-9EEA-EB6AC9BD43C0}" dt="2020-03-30T12:25:39.401" v="2168" actId="2696"/>
        <pc:sldMkLst>
          <pc:docMk/>
          <pc:sldMk cId="658384930" sldId="315"/>
        </pc:sldMkLst>
      </pc:sldChg>
      <pc:sldChg chg="add del">
        <pc:chgData name="Nofs,Elizabeth" userId="8c0f2aef-8568-4717-a3e5-d9088fa2cb24" providerId="ADAL" clId="{1637C8F3-957D-40DE-9EEA-EB6AC9BD43C0}" dt="2020-03-30T12:28:12.468" v="2186" actId="2696"/>
        <pc:sldMkLst>
          <pc:docMk/>
          <pc:sldMk cId="3966243800" sldId="318"/>
        </pc:sldMkLst>
      </pc:sldChg>
      <pc:sldChg chg="add del">
        <pc:chgData name="Nofs,Elizabeth" userId="8c0f2aef-8568-4717-a3e5-d9088fa2cb24" providerId="ADAL" clId="{1637C8F3-957D-40DE-9EEA-EB6AC9BD43C0}" dt="2020-03-30T12:28:13.744" v="2187" actId="2696"/>
        <pc:sldMkLst>
          <pc:docMk/>
          <pc:sldMk cId="3583015376" sldId="319"/>
        </pc:sldMkLst>
      </pc:sldChg>
      <pc:sldChg chg="modSp add modAnim modNotesTx">
        <pc:chgData name="Nofs,Elizabeth" userId="8c0f2aef-8568-4717-a3e5-d9088fa2cb24" providerId="ADAL" clId="{1637C8F3-957D-40DE-9EEA-EB6AC9BD43C0}" dt="2020-03-30T11:31:11.071" v="824" actId="20577"/>
        <pc:sldMkLst>
          <pc:docMk/>
          <pc:sldMk cId="3120889988" sldId="320"/>
        </pc:sldMkLst>
        <pc:spChg chg="mod">
          <ac:chgData name="Nofs,Elizabeth" userId="8c0f2aef-8568-4717-a3e5-d9088fa2cb24" providerId="ADAL" clId="{1637C8F3-957D-40DE-9EEA-EB6AC9BD43C0}" dt="2020-03-30T11:31:11.071" v="824" actId="20577"/>
          <ac:spMkLst>
            <pc:docMk/>
            <pc:sldMk cId="3120889988" sldId="320"/>
            <ac:spMk id="3" creationId="{00000000-0000-0000-0000-000000000000}"/>
          </ac:spMkLst>
        </pc:spChg>
        <pc:spChg chg="mod">
          <ac:chgData name="Nofs,Elizabeth" userId="8c0f2aef-8568-4717-a3e5-d9088fa2cb24" providerId="ADAL" clId="{1637C8F3-957D-40DE-9EEA-EB6AC9BD43C0}" dt="2020-03-30T11:17:51.586" v="472" actId="20577"/>
          <ac:spMkLst>
            <pc:docMk/>
            <pc:sldMk cId="3120889988" sldId="320"/>
            <ac:spMk id="4" creationId="{00000000-0000-0000-0000-000000000000}"/>
          </ac:spMkLst>
        </pc:spChg>
        <pc:spChg chg="mod">
          <ac:chgData name="Nofs,Elizabeth" userId="8c0f2aef-8568-4717-a3e5-d9088fa2cb24" providerId="ADAL" clId="{1637C8F3-957D-40DE-9EEA-EB6AC9BD43C0}" dt="2020-03-30T11:26:18.378" v="563" actId="20577"/>
          <ac:spMkLst>
            <pc:docMk/>
            <pc:sldMk cId="3120889988" sldId="320"/>
            <ac:spMk id="14" creationId="{00000000-0000-0000-0000-000000000000}"/>
          </ac:spMkLst>
        </pc:spChg>
        <pc:spChg chg="mod">
          <ac:chgData name="Nofs,Elizabeth" userId="8c0f2aef-8568-4717-a3e5-d9088fa2cb24" providerId="ADAL" clId="{1637C8F3-957D-40DE-9EEA-EB6AC9BD43C0}" dt="2020-03-30T11:24:45.072" v="509" actId="20577"/>
          <ac:spMkLst>
            <pc:docMk/>
            <pc:sldMk cId="3120889988" sldId="320"/>
            <ac:spMk id="21" creationId="{00000000-0000-0000-0000-000000000000}"/>
          </ac:spMkLst>
        </pc:spChg>
        <pc:picChg chg="mod">
          <ac:chgData name="Nofs,Elizabeth" userId="8c0f2aef-8568-4717-a3e5-d9088fa2cb24" providerId="ADAL" clId="{1637C8F3-957D-40DE-9EEA-EB6AC9BD43C0}" dt="2020-03-30T11:23:19.115" v="481" actId="14826"/>
          <ac:picMkLst>
            <pc:docMk/>
            <pc:sldMk cId="3120889988" sldId="320"/>
            <ac:picMk id="7" creationId="{00000000-0000-0000-0000-000000000000}"/>
          </ac:picMkLst>
        </pc:picChg>
      </pc:sldChg>
      <pc:sldChg chg="addSp delSp modSp add modAnim">
        <pc:chgData name="Nofs,Elizabeth" userId="8c0f2aef-8568-4717-a3e5-d9088fa2cb24" providerId="ADAL" clId="{1637C8F3-957D-40DE-9EEA-EB6AC9BD43C0}" dt="2020-03-30T11:42:09.475" v="1033" actId="20577"/>
        <pc:sldMkLst>
          <pc:docMk/>
          <pc:sldMk cId="401962743" sldId="321"/>
        </pc:sldMkLst>
        <pc:spChg chg="mod">
          <ac:chgData name="Nofs,Elizabeth" userId="8c0f2aef-8568-4717-a3e5-d9088fa2cb24" providerId="ADAL" clId="{1637C8F3-957D-40DE-9EEA-EB6AC9BD43C0}" dt="2020-03-30T11:42:09.475" v="1033" actId="20577"/>
          <ac:spMkLst>
            <pc:docMk/>
            <pc:sldMk cId="401962743" sldId="321"/>
            <ac:spMk id="3" creationId="{00000000-0000-0000-0000-000000000000}"/>
          </ac:spMkLst>
        </pc:spChg>
        <pc:spChg chg="mod">
          <ac:chgData name="Nofs,Elizabeth" userId="8c0f2aef-8568-4717-a3e5-d9088fa2cb24" providerId="ADAL" clId="{1637C8F3-957D-40DE-9EEA-EB6AC9BD43C0}" dt="2020-03-30T11:39:35.097" v="918" actId="20577"/>
          <ac:spMkLst>
            <pc:docMk/>
            <pc:sldMk cId="401962743" sldId="321"/>
            <ac:spMk id="4" creationId="{00000000-0000-0000-0000-000000000000}"/>
          </ac:spMkLst>
        </pc:spChg>
        <pc:spChg chg="mod">
          <ac:chgData name="Nofs,Elizabeth" userId="8c0f2aef-8568-4717-a3e5-d9088fa2cb24" providerId="ADAL" clId="{1637C8F3-957D-40DE-9EEA-EB6AC9BD43C0}" dt="2020-03-30T11:27:46.848" v="581" actId="20577"/>
          <ac:spMkLst>
            <pc:docMk/>
            <pc:sldMk cId="401962743" sldId="321"/>
            <ac:spMk id="21" creationId="{00000000-0000-0000-0000-000000000000}"/>
          </ac:spMkLst>
        </pc:spChg>
        <pc:picChg chg="del">
          <ac:chgData name="Nofs,Elizabeth" userId="8c0f2aef-8568-4717-a3e5-d9088fa2cb24" providerId="ADAL" clId="{1637C8F3-957D-40DE-9EEA-EB6AC9BD43C0}" dt="2020-03-30T11:37:39.658" v="827" actId="478"/>
          <ac:picMkLst>
            <pc:docMk/>
            <pc:sldMk cId="401962743" sldId="321"/>
            <ac:picMk id="5" creationId="{00000000-0000-0000-0000-000000000000}"/>
          </ac:picMkLst>
        </pc:picChg>
        <pc:picChg chg="mod">
          <ac:chgData name="Nofs,Elizabeth" userId="8c0f2aef-8568-4717-a3e5-d9088fa2cb24" providerId="ADAL" clId="{1637C8F3-957D-40DE-9EEA-EB6AC9BD43C0}" dt="2020-03-30T11:37:28.397" v="825" actId="14826"/>
          <ac:picMkLst>
            <pc:docMk/>
            <pc:sldMk cId="401962743" sldId="321"/>
            <ac:picMk id="7" creationId="{00000000-0000-0000-0000-000000000000}"/>
          </ac:picMkLst>
        </pc:picChg>
        <pc:picChg chg="add mod">
          <ac:chgData name="Nofs,Elizabeth" userId="8c0f2aef-8568-4717-a3e5-d9088fa2cb24" providerId="ADAL" clId="{1637C8F3-957D-40DE-9EEA-EB6AC9BD43C0}" dt="2020-03-30T11:38:10.719" v="838" actId="1076"/>
          <ac:picMkLst>
            <pc:docMk/>
            <pc:sldMk cId="401962743" sldId="321"/>
            <ac:picMk id="9" creationId="{35B5F509-C918-4C56-916D-3FA243619326}"/>
          </ac:picMkLst>
        </pc:picChg>
        <pc:picChg chg="del">
          <ac:chgData name="Nofs,Elizabeth" userId="8c0f2aef-8568-4717-a3e5-d9088fa2cb24" providerId="ADAL" clId="{1637C8F3-957D-40DE-9EEA-EB6AC9BD43C0}" dt="2020-03-30T11:37:32.722" v="826" actId="478"/>
          <ac:picMkLst>
            <pc:docMk/>
            <pc:sldMk cId="401962743" sldId="321"/>
            <ac:picMk id="16" creationId="{00000000-0000-0000-0000-000000000000}"/>
          </ac:picMkLst>
        </pc:picChg>
      </pc:sldChg>
      <pc:sldChg chg="addSp delSp modSp add modAnim">
        <pc:chgData name="Nofs,Elizabeth" userId="8c0f2aef-8568-4717-a3e5-d9088fa2cb24" providerId="ADAL" clId="{1637C8F3-957D-40DE-9EEA-EB6AC9BD43C0}" dt="2020-03-30T11:52:18.465" v="1441" actId="20577"/>
        <pc:sldMkLst>
          <pc:docMk/>
          <pc:sldMk cId="2511727837" sldId="322"/>
        </pc:sldMkLst>
        <pc:spChg chg="mod">
          <ac:chgData name="Nofs,Elizabeth" userId="8c0f2aef-8568-4717-a3e5-d9088fa2cb24" providerId="ADAL" clId="{1637C8F3-957D-40DE-9EEA-EB6AC9BD43C0}" dt="2020-03-30T11:52:18.465" v="1441" actId="20577"/>
          <ac:spMkLst>
            <pc:docMk/>
            <pc:sldMk cId="2511727837" sldId="322"/>
            <ac:spMk id="3" creationId="{00000000-0000-0000-0000-000000000000}"/>
          </ac:spMkLst>
        </pc:spChg>
        <pc:spChg chg="del">
          <ac:chgData name="Nofs,Elizabeth" userId="8c0f2aef-8568-4717-a3e5-d9088fa2cb24" providerId="ADAL" clId="{1637C8F3-957D-40DE-9EEA-EB6AC9BD43C0}" dt="2020-03-30T11:42:39.681" v="1035" actId="478"/>
          <ac:spMkLst>
            <pc:docMk/>
            <pc:sldMk cId="2511727837" sldId="322"/>
            <ac:spMk id="4" creationId="{00000000-0000-0000-0000-000000000000}"/>
          </ac:spMkLst>
        </pc:spChg>
        <pc:spChg chg="add del mod">
          <ac:chgData name="Nofs,Elizabeth" userId="8c0f2aef-8568-4717-a3e5-d9088fa2cb24" providerId="ADAL" clId="{1637C8F3-957D-40DE-9EEA-EB6AC9BD43C0}" dt="2020-03-30T11:42:41.854" v="1036" actId="478"/>
          <ac:spMkLst>
            <pc:docMk/>
            <pc:sldMk cId="2511727837" sldId="322"/>
            <ac:spMk id="5" creationId="{A8E1AACD-73C3-4B5E-8ADD-D70A0D321F98}"/>
          </ac:spMkLst>
        </pc:spChg>
        <pc:spChg chg="mod">
          <ac:chgData name="Nofs,Elizabeth" userId="8c0f2aef-8568-4717-a3e5-d9088fa2cb24" providerId="ADAL" clId="{1637C8F3-957D-40DE-9EEA-EB6AC9BD43C0}" dt="2020-03-30T11:47:40.214" v="1049" actId="20577"/>
          <ac:spMkLst>
            <pc:docMk/>
            <pc:sldMk cId="2511727837" sldId="322"/>
            <ac:spMk id="21" creationId="{00000000-0000-0000-0000-000000000000}"/>
          </ac:spMkLst>
        </pc:spChg>
        <pc:picChg chg="mod">
          <ac:chgData name="Nofs,Elizabeth" userId="8c0f2aef-8568-4717-a3e5-d9088fa2cb24" providerId="ADAL" clId="{1637C8F3-957D-40DE-9EEA-EB6AC9BD43C0}" dt="2020-03-30T11:47:28.742" v="1038" actId="14826"/>
          <ac:picMkLst>
            <pc:docMk/>
            <pc:sldMk cId="2511727837" sldId="322"/>
            <ac:picMk id="7" creationId="{00000000-0000-0000-0000-000000000000}"/>
          </ac:picMkLst>
        </pc:picChg>
        <pc:picChg chg="mod">
          <ac:chgData name="Nofs,Elizabeth" userId="8c0f2aef-8568-4717-a3e5-d9088fa2cb24" providerId="ADAL" clId="{1637C8F3-957D-40DE-9EEA-EB6AC9BD43C0}" dt="2020-03-30T11:52:12.710" v="1433" actId="1076"/>
          <ac:picMkLst>
            <pc:docMk/>
            <pc:sldMk cId="2511727837" sldId="322"/>
            <ac:picMk id="9" creationId="{35B5F509-C918-4C56-916D-3FA243619326}"/>
          </ac:picMkLst>
        </pc:picChg>
      </pc:sldChg>
      <pc:sldChg chg="modSp add modAnim">
        <pc:chgData name="Nofs,Elizabeth" userId="8c0f2aef-8568-4717-a3e5-d9088fa2cb24" providerId="ADAL" clId="{1637C8F3-957D-40DE-9EEA-EB6AC9BD43C0}" dt="2020-03-30T13:04:58.854" v="2520" actId="14826"/>
        <pc:sldMkLst>
          <pc:docMk/>
          <pc:sldMk cId="2186406602" sldId="323"/>
        </pc:sldMkLst>
        <pc:spChg chg="mod">
          <ac:chgData name="Nofs,Elizabeth" userId="8c0f2aef-8568-4717-a3e5-d9088fa2cb24" providerId="ADAL" clId="{1637C8F3-957D-40DE-9EEA-EB6AC9BD43C0}" dt="2020-03-30T12:18:20.897" v="1974" actId="6549"/>
          <ac:spMkLst>
            <pc:docMk/>
            <pc:sldMk cId="2186406602" sldId="323"/>
            <ac:spMk id="3" creationId="{00000000-0000-0000-0000-000000000000}"/>
          </ac:spMkLst>
        </pc:spChg>
        <pc:spChg chg="mod">
          <ac:chgData name="Nofs,Elizabeth" userId="8c0f2aef-8568-4717-a3e5-d9088fa2cb24" providerId="ADAL" clId="{1637C8F3-957D-40DE-9EEA-EB6AC9BD43C0}" dt="2020-03-30T11:52:35.476" v="1452" actId="20577"/>
          <ac:spMkLst>
            <pc:docMk/>
            <pc:sldMk cId="2186406602" sldId="323"/>
            <ac:spMk id="21" creationId="{00000000-0000-0000-0000-000000000000}"/>
          </ac:spMkLst>
        </pc:spChg>
        <pc:picChg chg="mod">
          <ac:chgData name="Nofs,Elizabeth" userId="8c0f2aef-8568-4717-a3e5-d9088fa2cb24" providerId="ADAL" clId="{1637C8F3-957D-40DE-9EEA-EB6AC9BD43C0}" dt="2020-03-30T13:04:58.854" v="2520" actId="14826"/>
          <ac:picMkLst>
            <pc:docMk/>
            <pc:sldMk cId="2186406602" sldId="323"/>
            <ac:picMk id="7" creationId="{00000000-0000-0000-0000-000000000000}"/>
          </ac:picMkLst>
        </pc:picChg>
        <pc:picChg chg="mod">
          <ac:chgData name="Nofs,Elizabeth" userId="8c0f2aef-8568-4717-a3e5-d9088fa2cb24" providerId="ADAL" clId="{1637C8F3-957D-40DE-9EEA-EB6AC9BD43C0}" dt="2020-03-30T12:11:47.642" v="1627" actId="1076"/>
          <ac:picMkLst>
            <pc:docMk/>
            <pc:sldMk cId="2186406602" sldId="323"/>
            <ac:picMk id="9" creationId="{35B5F509-C918-4C56-916D-3FA243619326}"/>
          </ac:picMkLst>
        </pc:picChg>
      </pc:sldChg>
      <pc:sldChg chg="modSp add modAnim">
        <pc:chgData name="Nofs,Elizabeth" userId="8c0f2aef-8568-4717-a3e5-d9088fa2cb24" providerId="ADAL" clId="{1637C8F3-957D-40DE-9EEA-EB6AC9BD43C0}" dt="2020-03-30T12:37:01.976" v="2519" actId="113"/>
        <pc:sldMkLst>
          <pc:docMk/>
          <pc:sldMk cId="1889167313" sldId="324"/>
        </pc:sldMkLst>
        <pc:spChg chg="mod">
          <ac:chgData name="Nofs,Elizabeth" userId="8c0f2aef-8568-4717-a3e5-d9088fa2cb24" providerId="ADAL" clId="{1637C8F3-957D-40DE-9EEA-EB6AC9BD43C0}" dt="2020-03-30T12:37:01.976" v="2519" actId="113"/>
          <ac:spMkLst>
            <pc:docMk/>
            <pc:sldMk cId="1889167313" sldId="324"/>
            <ac:spMk id="3" creationId="{00000000-0000-0000-0000-000000000000}"/>
          </ac:spMkLst>
        </pc:spChg>
        <pc:spChg chg="mod">
          <ac:chgData name="Nofs,Elizabeth" userId="8c0f2aef-8568-4717-a3e5-d9088fa2cb24" providerId="ADAL" clId="{1637C8F3-957D-40DE-9EEA-EB6AC9BD43C0}" dt="2020-03-30T12:06:29.788" v="1478" actId="20577"/>
          <ac:spMkLst>
            <pc:docMk/>
            <pc:sldMk cId="1889167313" sldId="324"/>
            <ac:spMk id="21" creationId="{00000000-0000-0000-0000-000000000000}"/>
          </ac:spMkLst>
        </pc:spChg>
        <pc:picChg chg="mod">
          <ac:chgData name="Nofs,Elizabeth" userId="8c0f2aef-8568-4717-a3e5-d9088fa2cb24" providerId="ADAL" clId="{1637C8F3-957D-40DE-9EEA-EB6AC9BD43C0}" dt="2020-03-30T12:05:14.096" v="1463" actId="14826"/>
          <ac:picMkLst>
            <pc:docMk/>
            <pc:sldMk cId="1889167313" sldId="324"/>
            <ac:picMk id="7" creationId="{00000000-0000-0000-0000-000000000000}"/>
          </ac:picMkLst>
        </pc:picChg>
        <pc:picChg chg="mod">
          <ac:chgData name="Nofs,Elizabeth" userId="8c0f2aef-8568-4717-a3e5-d9088fa2cb24" providerId="ADAL" clId="{1637C8F3-957D-40DE-9EEA-EB6AC9BD43C0}" dt="2020-03-30T12:06:11.026" v="1474" actId="1076"/>
          <ac:picMkLst>
            <pc:docMk/>
            <pc:sldMk cId="1889167313" sldId="324"/>
            <ac:picMk id="9" creationId="{35B5F509-C918-4C56-916D-3FA243619326}"/>
          </ac:picMkLst>
        </pc:picChg>
      </pc:sldChg>
      <pc:sldChg chg="modSp add modAnim">
        <pc:chgData name="Nofs,Elizabeth" userId="8c0f2aef-8568-4717-a3e5-d9088fa2cb24" providerId="ADAL" clId="{1637C8F3-957D-40DE-9EEA-EB6AC9BD43C0}" dt="2020-03-30T13:17:53.942" v="2820" actId="13926"/>
        <pc:sldMkLst>
          <pc:docMk/>
          <pc:sldMk cId="41694551" sldId="325"/>
        </pc:sldMkLst>
        <pc:spChg chg="mod">
          <ac:chgData name="Nofs,Elizabeth" userId="8c0f2aef-8568-4717-a3e5-d9088fa2cb24" providerId="ADAL" clId="{1637C8F3-957D-40DE-9EEA-EB6AC9BD43C0}" dt="2020-03-30T13:17:53.942" v="2820" actId="13926"/>
          <ac:spMkLst>
            <pc:docMk/>
            <pc:sldMk cId="41694551" sldId="325"/>
            <ac:spMk id="3" creationId="{00000000-0000-0000-0000-000000000000}"/>
          </ac:spMkLst>
        </pc:spChg>
        <pc:spChg chg="mod">
          <ac:chgData name="Nofs,Elizabeth" userId="8c0f2aef-8568-4717-a3e5-d9088fa2cb24" providerId="ADAL" clId="{1637C8F3-957D-40DE-9EEA-EB6AC9BD43C0}" dt="2020-03-30T13:17:50.044" v="2819" actId="13926"/>
          <ac:spMkLst>
            <pc:docMk/>
            <pc:sldMk cId="41694551" sldId="325"/>
            <ac:spMk id="21" creationId="{00000000-0000-0000-0000-000000000000}"/>
          </ac:spMkLst>
        </pc:spChg>
        <pc:picChg chg="mod">
          <ac:chgData name="Nofs,Elizabeth" userId="8c0f2aef-8568-4717-a3e5-d9088fa2cb24" providerId="ADAL" clId="{1637C8F3-957D-40DE-9EEA-EB6AC9BD43C0}" dt="2020-03-30T12:32:16.316" v="2210" actId="14826"/>
          <ac:picMkLst>
            <pc:docMk/>
            <pc:sldMk cId="41694551" sldId="325"/>
            <ac:picMk id="7" creationId="{00000000-0000-0000-0000-000000000000}"/>
          </ac:picMkLst>
        </pc:picChg>
        <pc:picChg chg="mod">
          <ac:chgData name="Nofs,Elizabeth" userId="8c0f2aef-8568-4717-a3e5-d9088fa2cb24" providerId="ADAL" clId="{1637C8F3-957D-40DE-9EEA-EB6AC9BD43C0}" dt="2020-03-30T12:34:10.796" v="2213" actId="1076"/>
          <ac:picMkLst>
            <pc:docMk/>
            <pc:sldMk cId="41694551" sldId="325"/>
            <ac:picMk id="9" creationId="{35B5F509-C918-4C56-916D-3FA243619326}"/>
          </ac:picMkLst>
        </pc:picChg>
      </pc:sldChg>
      <pc:sldChg chg="modSp add ord modAnim">
        <pc:chgData name="Nofs,Elizabeth" userId="8c0f2aef-8568-4717-a3e5-d9088fa2cb24" providerId="ADAL" clId="{1637C8F3-957D-40DE-9EEA-EB6AC9BD43C0}" dt="2020-03-30T13:24:11.529" v="3147" actId="1076"/>
        <pc:sldMkLst>
          <pc:docMk/>
          <pc:sldMk cId="3942366422" sldId="326"/>
        </pc:sldMkLst>
        <pc:spChg chg="mod">
          <ac:chgData name="Nofs,Elizabeth" userId="8c0f2aef-8568-4717-a3e5-d9088fa2cb24" providerId="ADAL" clId="{1637C8F3-957D-40DE-9EEA-EB6AC9BD43C0}" dt="2020-03-30T12:20:42.056" v="2101" actId="6549"/>
          <ac:spMkLst>
            <pc:docMk/>
            <pc:sldMk cId="3942366422" sldId="326"/>
            <ac:spMk id="3" creationId="{00000000-0000-0000-0000-000000000000}"/>
          </ac:spMkLst>
        </pc:spChg>
        <pc:spChg chg="mod">
          <ac:chgData name="Nofs,Elizabeth" userId="8c0f2aef-8568-4717-a3e5-d9088fa2cb24" providerId="ADAL" clId="{1637C8F3-957D-40DE-9EEA-EB6AC9BD43C0}" dt="2020-03-30T13:23:47.592" v="3135" actId="20577"/>
          <ac:spMkLst>
            <pc:docMk/>
            <pc:sldMk cId="3942366422" sldId="326"/>
            <ac:spMk id="21" creationId="{00000000-0000-0000-0000-000000000000}"/>
          </ac:spMkLst>
        </pc:spChg>
        <pc:picChg chg="mod">
          <ac:chgData name="Nofs,Elizabeth" userId="8c0f2aef-8568-4717-a3e5-d9088fa2cb24" providerId="ADAL" clId="{1637C8F3-957D-40DE-9EEA-EB6AC9BD43C0}" dt="2020-03-30T13:23:36.451" v="3120" actId="14826"/>
          <ac:picMkLst>
            <pc:docMk/>
            <pc:sldMk cId="3942366422" sldId="326"/>
            <ac:picMk id="7" creationId="{00000000-0000-0000-0000-000000000000}"/>
          </ac:picMkLst>
        </pc:picChg>
        <pc:picChg chg="mod">
          <ac:chgData name="Nofs,Elizabeth" userId="8c0f2aef-8568-4717-a3e5-d9088fa2cb24" providerId="ADAL" clId="{1637C8F3-957D-40DE-9EEA-EB6AC9BD43C0}" dt="2020-03-30T13:24:11.529" v="3147" actId="1076"/>
          <ac:picMkLst>
            <pc:docMk/>
            <pc:sldMk cId="3942366422" sldId="326"/>
            <ac:picMk id="9" creationId="{35B5F509-C918-4C56-916D-3FA243619326}"/>
          </ac:picMkLst>
        </pc:picChg>
      </pc:sldChg>
      <pc:sldChg chg="addSp delSp modSp add">
        <pc:chgData name="Nofs,Elizabeth" userId="8c0f2aef-8568-4717-a3e5-d9088fa2cb24" providerId="ADAL" clId="{1637C8F3-957D-40DE-9EEA-EB6AC9BD43C0}" dt="2020-03-30T13:19:55.128" v="3035" actId="20577"/>
        <pc:sldMkLst>
          <pc:docMk/>
          <pc:sldMk cId="1655071984" sldId="327"/>
        </pc:sldMkLst>
        <pc:spChg chg="mod">
          <ac:chgData name="Nofs,Elizabeth" userId="8c0f2aef-8568-4717-a3e5-d9088fa2cb24" providerId="ADAL" clId="{1637C8F3-957D-40DE-9EEA-EB6AC9BD43C0}" dt="2020-03-30T13:19:55.128" v="3035" actId="20577"/>
          <ac:spMkLst>
            <pc:docMk/>
            <pc:sldMk cId="1655071984" sldId="327"/>
            <ac:spMk id="3" creationId="{00000000-0000-0000-0000-000000000000}"/>
          </ac:spMkLst>
        </pc:spChg>
        <pc:spChg chg="mod">
          <ac:chgData name="Nofs,Elizabeth" userId="8c0f2aef-8568-4717-a3e5-d9088fa2cb24" providerId="ADAL" clId="{1637C8F3-957D-40DE-9EEA-EB6AC9BD43C0}" dt="2020-03-30T13:10:44.415" v="2687"/>
          <ac:spMkLst>
            <pc:docMk/>
            <pc:sldMk cId="1655071984" sldId="327"/>
            <ac:spMk id="21" creationId="{00000000-0000-0000-0000-000000000000}"/>
          </ac:spMkLst>
        </pc:spChg>
        <pc:picChg chg="add mod">
          <ac:chgData name="Nofs,Elizabeth" userId="8c0f2aef-8568-4717-a3e5-d9088fa2cb24" providerId="ADAL" clId="{1637C8F3-957D-40DE-9EEA-EB6AC9BD43C0}" dt="2020-03-30T13:06:40.666" v="2530" actId="1076"/>
          <ac:picMkLst>
            <pc:docMk/>
            <pc:sldMk cId="1655071984" sldId="327"/>
            <ac:picMk id="4" creationId="{BD8469D3-FDBC-4DC2-89BA-2F49193A0B8B}"/>
          </ac:picMkLst>
        </pc:picChg>
        <pc:picChg chg="add del mod">
          <ac:chgData name="Nofs,Elizabeth" userId="8c0f2aef-8568-4717-a3e5-d9088fa2cb24" providerId="ADAL" clId="{1637C8F3-957D-40DE-9EEA-EB6AC9BD43C0}" dt="2020-03-30T13:06:36.519" v="2529" actId="478"/>
          <ac:picMkLst>
            <pc:docMk/>
            <pc:sldMk cId="1655071984" sldId="327"/>
            <ac:picMk id="6" creationId="{E6566151-C3AC-4B88-A274-6507D3108AB9}"/>
          </ac:picMkLst>
        </pc:picChg>
      </pc:sldChg>
      <pc:sldChg chg="delSp modSp add">
        <pc:chgData name="Nofs,Elizabeth" userId="8c0f2aef-8568-4717-a3e5-d9088fa2cb24" providerId="ADAL" clId="{1637C8F3-957D-40DE-9EEA-EB6AC9BD43C0}" dt="2020-03-30T13:21:11.473" v="3118" actId="20577"/>
        <pc:sldMkLst>
          <pc:docMk/>
          <pc:sldMk cId="3292108674" sldId="328"/>
        </pc:sldMkLst>
        <pc:spChg chg="mod">
          <ac:chgData name="Nofs,Elizabeth" userId="8c0f2aef-8568-4717-a3e5-d9088fa2cb24" providerId="ADAL" clId="{1637C8F3-957D-40DE-9EEA-EB6AC9BD43C0}" dt="2020-03-30T13:21:11.473" v="3118" actId="20577"/>
          <ac:spMkLst>
            <pc:docMk/>
            <pc:sldMk cId="3292108674" sldId="328"/>
            <ac:spMk id="3" creationId="{00000000-0000-0000-0000-000000000000}"/>
          </ac:spMkLst>
        </pc:spChg>
        <pc:spChg chg="mod">
          <ac:chgData name="Nofs,Elizabeth" userId="8c0f2aef-8568-4717-a3e5-d9088fa2cb24" providerId="ADAL" clId="{1637C8F3-957D-40DE-9EEA-EB6AC9BD43C0}" dt="2020-03-30T13:10:48.976" v="2688"/>
          <ac:spMkLst>
            <pc:docMk/>
            <pc:sldMk cId="3292108674" sldId="328"/>
            <ac:spMk id="21" creationId="{00000000-0000-0000-0000-000000000000}"/>
          </ac:spMkLst>
        </pc:spChg>
        <pc:picChg chg="del">
          <ac:chgData name="Nofs,Elizabeth" userId="8c0f2aef-8568-4717-a3e5-d9088fa2cb24" providerId="ADAL" clId="{1637C8F3-957D-40DE-9EEA-EB6AC9BD43C0}" dt="2020-03-30T13:08:48.517" v="2558" actId="478"/>
          <ac:picMkLst>
            <pc:docMk/>
            <pc:sldMk cId="3292108674" sldId="328"/>
            <ac:picMk id="4" creationId="{BD8469D3-FDBC-4DC2-89BA-2F49193A0B8B}"/>
          </ac:picMkLst>
        </pc:picChg>
        <pc:picChg chg="mod">
          <ac:chgData name="Nofs,Elizabeth" userId="8c0f2aef-8568-4717-a3e5-d9088fa2cb24" providerId="ADAL" clId="{1637C8F3-957D-40DE-9EEA-EB6AC9BD43C0}" dt="2020-03-30T13:08:54.920" v="2559" actId="1076"/>
          <ac:picMkLst>
            <pc:docMk/>
            <pc:sldMk cId="3292108674" sldId="328"/>
            <ac:picMk id="6" creationId="{E6566151-C3AC-4B88-A274-6507D3108AB9}"/>
          </ac:picMkLst>
        </pc:picChg>
      </pc:sldChg>
      <pc:sldChg chg="addSp delSp modSp add">
        <pc:chgData name="Nofs,Elizabeth" userId="8c0f2aef-8568-4717-a3e5-d9088fa2cb24" providerId="ADAL" clId="{1637C8F3-957D-40DE-9EEA-EB6AC9BD43C0}" dt="2020-03-30T13:12:37.165" v="2718" actId="20577"/>
        <pc:sldMkLst>
          <pc:docMk/>
          <pc:sldMk cId="3259990752" sldId="329"/>
        </pc:sldMkLst>
        <pc:spChg chg="mod">
          <ac:chgData name="Nofs,Elizabeth" userId="8c0f2aef-8568-4717-a3e5-d9088fa2cb24" providerId="ADAL" clId="{1637C8F3-957D-40DE-9EEA-EB6AC9BD43C0}" dt="2020-03-30T13:12:37.165" v="2718" actId="20577"/>
          <ac:spMkLst>
            <pc:docMk/>
            <pc:sldMk cId="3259990752" sldId="329"/>
            <ac:spMk id="21" creationId="{00000000-0000-0000-0000-000000000000}"/>
          </ac:spMkLst>
        </pc:spChg>
        <pc:picChg chg="del">
          <ac:chgData name="Nofs,Elizabeth" userId="8c0f2aef-8568-4717-a3e5-d9088fa2cb24" providerId="ADAL" clId="{1637C8F3-957D-40DE-9EEA-EB6AC9BD43C0}" dt="2020-03-30T13:11:32.687" v="2692" actId="478"/>
          <ac:picMkLst>
            <pc:docMk/>
            <pc:sldMk cId="3259990752" sldId="329"/>
            <ac:picMk id="6" creationId="{E6566151-C3AC-4B88-A274-6507D3108AB9}"/>
          </ac:picMkLst>
        </pc:picChg>
        <pc:picChg chg="add mod">
          <ac:chgData name="Nofs,Elizabeth" userId="8c0f2aef-8568-4717-a3e5-d9088fa2cb24" providerId="ADAL" clId="{1637C8F3-957D-40DE-9EEA-EB6AC9BD43C0}" dt="2020-03-30T13:11:38.288" v="2695" actId="1076"/>
          <ac:picMkLst>
            <pc:docMk/>
            <pc:sldMk cId="3259990752" sldId="329"/>
            <ac:picMk id="8" creationId="{4CFFEF32-A51E-4E12-9D5B-5C3D4B4A5E32}"/>
          </ac:picMkLst>
        </pc:picChg>
        <pc:picChg chg="del">
          <ac:chgData name="Nofs,Elizabeth" userId="8c0f2aef-8568-4717-a3e5-d9088fa2cb24" providerId="ADAL" clId="{1637C8F3-957D-40DE-9EEA-EB6AC9BD43C0}" dt="2020-03-30T13:12:06.516" v="2700" actId="478"/>
          <ac:picMkLst>
            <pc:docMk/>
            <pc:sldMk cId="3259990752" sldId="329"/>
            <ac:picMk id="9" creationId="{35B5F509-C918-4C56-916D-3FA243619326}"/>
          </ac:picMkLst>
        </pc:picChg>
        <pc:picChg chg="add mod">
          <ac:chgData name="Nofs,Elizabeth" userId="8c0f2aef-8568-4717-a3e5-d9088fa2cb24" providerId="ADAL" clId="{1637C8F3-957D-40DE-9EEA-EB6AC9BD43C0}" dt="2020-03-30T13:12:04.417" v="2699" actId="1076"/>
          <ac:picMkLst>
            <pc:docMk/>
            <pc:sldMk cId="3259990752" sldId="329"/>
            <ac:picMk id="10" creationId="{BC7D5711-BB01-400C-9B8C-450E7ECA17BD}"/>
          </ac:picMkLst>
        </pc:picChg>
        <pc:picChg chg="add mod">
          <ac:chgData name="Nofs,Elizabeth" userId="8c0f2aef-8568-4717-a3e5-d9088fa2cb24" providerId="ADAL" clId="{1637C8F3-957D-40DE-9EEA-EB6AC9BD43C0}" dt="2020-03-30T13:11:58.579" v="2698" actId="1076"/>
          <ac:picMkLst>
            <pc:docMk/>
            <pc:sldMk cId="3259990752" sldId="329"/>
            <ac:picMk id="11" creationId="{197B720D-6636-42F8-8A7A-AC14F7D2F76D}"/>
          </ac:picMkLst>
        </pc:picChg>
      </pc:sldChg>
      <pc:sldMasterChg chg="modSldLayout">
        <pc:chgData name="Nofs,Elizabeth" userId="8c0f2aef-8568-4717-a3e5-d9088fa2cb24" providerId="ADAL" clId="{1637C8F3-957D-40DE-9EEA-EB6AC9BD43C0}" dt="2020-03-30T13:16:31.036" v="2817" actId="1036"/>
        <pc:sldMasterMkLst>
          <pc:docMk/>
          <pc:sldMasterMk cId="3817804188" sldId="2147483793"/>
        </pc:sldMasterMkLst>
        <pc:sldLayoutChg chg="addSp modSp">
          <pc:chgData name="Nofs,Elizabeth" userId="8c0f2aef-8568-4717-a3e5-d9088fa2cb24" providerId="ADAL" clId="{1637C8F3-957D-40DE-9EEA-EB6AC9BD43C0}" dt="2020-03-30T13:16:31.036" v="2817" actId="1036"/>
          <pc:sldLayoutMkLst>
            <pc:docMk/>
            <pc:sldMasterMk cId="3817804188" sldId="2147483793"/>
            <pc:sldLayoutMk cId="815067401" sldId="2147483805"/>
          </pc:sldLayoutMkLst>
          <pc:cxnChg chg="add mod">
            <ac:chgData name="Nofs,Elizabeth" userId="8c0f2aef-8568-4717-a3e5-d9088fa2cb24" providerId="ADAL" clId="{1637C8F3-957D-40DE-9EEA-EB6AC9BD43C0}" dt="2020-03-30T13:16:31.036" v="2817" actId="1036"/>
            <ac:cxnSpMkLst>
              <pc:docMk/>
              <pc:sldMasterMk cId="3817804188" sldId="2147483793"/>
              <pc:sldLayoutMk cId="815067401" sldId="2147483805"/>
              <ac:cxnSpMk id="9" creationId="{89E49B08-6929-4473-83B1-C70F6B3B7391}"/>
            </ac:cxnSpMkLst>
          </pc:cxnChg>
        </pc:sldLayoutChg>
      </pc:sldMasterChg>
    </pc:docChg>
  </pc:docChgLst>
  <pc:docChgLst>
    <pc:chgData name="Nofs,Elizabeth" userId="8c0f2aef-8568-4717-a3e5-d9088fa2cb24" providerId="ADAL" clId="{70377DAF-DEF7-4536-AD5C-D607C741A888}"/>
    <pc:docChg chg="undo redo custSel addSld delSld modSld sldOrd modSection modNotesMaster modHandout">
      <pc:chgData name="Nofs,Elizabeth" userId="8c0f2aef-8568-4717-a3e5-d9088fa2cb24" providerId="ADAL" clId="{70377DAF-DEF7-4536-AD5C-D607C741A888}" dt="2020-04-02T16:54:57.631" v="4088"/>
      <pc:docMkLst>
        <pc:docMk/>
      </pc:docMkLst>
      <pc:sldChg chg="addSp delSp modSp add del modNotesTx">
        <pc:chgData name="Nofs,Elizabeth" userId="8c0f2aef-8568-4717-a3e5-d9088fa2cb24" providerId="ADAL" clId="{70377DAF-DEF7-4536-AD5C-D607C741A888}" dt="2020-04-02T16:54:57.102" v="4087" actId="2696"/>
        <pc:sldMkLst>
          <pc:docMk/>
          <pc:sldMk cId="1461011485" sldId="268"/>
        </pc:sldMkLst>
        <pc:spChg chg="del">
          <ac:chgData name="Nofs,Elizabeth" userId="8c0f2aef-8568-4717-a3e5-d9088fa2cb24" providerId="ADAL" clId="{70377DAF-DEF7-4536-AD5C-D607C741A888}" dt="2020-03-30T16:05:34.799" v="3815" actId="478"/>
          <ac:spMkLst>
            <pc:docMk/>
            <pc:sldMk cId="1461011485" sldId="268"/>
            <ac:spMk id="10" creationId="{00000000-0000-0000-0000-000000000000}"/>
          </ac:spMkLst>
        </pc:spChg>
        <pc:spChg chg="mod">
          <ac:chgData name="Nofs,Elizabeth" userId="8c0f2aef-8568-4717-a3e5-d9088fa2cb24" providerId="ADAL" clId="{70377DAF-DEF7-4536-AD5C-D607C741A888}" dt="2020-03-30T16:05:41.618" v="3817" actId="1076"/>
          <ac:spMkLst>
            <pc:docMk/>
            <pc:sldMk cId="1461011485" sldId="268"/>
            <ac:spMk id="11" creationId="{DF0F9604-B34A-4C59-984B-AEE1A84B9819}"/>
          </ac:spMkLst>
        </pc:spChg>
        <pc:picChg chg="add del mod">
          <ac:chgData name="Nofs,Elizabeth" userId="8c0f2aef-8568-4717-a3e5-d9088fa2cb24" providerId="ADAL" clId="{70377DAF-DEF7-4536-AD5C-D607C741A888}" dt="2020-03-30T16:05:26.691" v="3813" actId="1076"/>
          <ac:picMkLst>
            <pc:docMk/>
            <pc:sldMk cId="1461011485" sldId="268"/>
            <ac:picMk id="4" creationId="{00000000-0000-0000-0000-000000000000}"/>
          </ac:picMkLst>
        </pc:picChg>
        <pc:picChg chg="add mod">
          <ac:chgData name="Nofs,Elizabeth" userId="8c0f2aef-8568-4717-a3e5-d9088fa2cb24" providerId="ADAL" clId="{70377DAF-DEF7-4536-AD5C-D607C741A888}" dt="2020-03-30T16:05:37.935" v="3816" actId="1076"/>
          <ac:picMkLst>
            <pc:docMk/>
            <pc:sldMk cId="1461011485" sldId="268"/>
            <ac:picMk id="8" creationId="{682F3C4F-5905-48C5-87AF-0C8D6CECF840}"/>
          </ac:picMkLst>
        </pc:picChg>
      </pc:sldChg>
      <pc:sldChg chg="del">
        <pc:chgData name="Nofs,Elizabeth" userId="8c0f2aef-8568-4717-a3e5-d9088fa2cb24" providerId="ADAL" clId="{70377DAF-DEF7-4536-AD5C-D607C741A888}" dt="2020-03-30T15:58:46.372" v="3723" actId="2696"/>
        <pc:sldMkLst>
          <pc:docMk/>
          <pc:sldMk cId="293663405" sldId="272"/>
        </pc:sldMkLst>
      </pc:sldChg>
      <pc:sldChg chg="del">
        <pc:chgData name="Nofs,Elizabeth" userId="8c0f2aef-8568-4717-a3e5-d9088fa2cb24" providerId="ADAL" clId="{70377DAF-DEF7-4536-AD5C-D607C741A888}" dt="2020-03-30T15:08:54.849" v="1719" actId="2696"/>
        <pc:sldMkLst>
          <pc:docMk/>
          <pc:sldMk cId="143058062" sldId="284"/>
        </pc:sldMkLst>
      </pc:sldChg>
      <pc:sldChg chg="del">
        <pc:chgData name="Nofs,Elizabeth" userId="8c0f2aef-8568-4717-a3e5-d9088fa2cb24" providerId="ADAL" clId="{70377DAF-DEF7-4536-AD5C-D607C741A888}" dt="2020-03-30T15:56:53.204" v="3704" actId="2696"/>
        <pc:sldMkLst>
          <pc:docMk/>
          <pc:sldMk cId="2680794033" sldId="293"/>
        </pc:sldMkLst>
      </pc:sldChg>
      <pc:sldChg chg="addSp delSp modSp del">
        <pc:chgData name="Nofs,Elizabeth" userId="8c0f2aef-8568-4717-a3e5-d9088fa2cb24" providerId="ADAL" clId="{70377DAF-DEF7-4536-AD5C-D607C741A888}" dt="2020-03-30T15:55:42.011" v="3692" actId="2696"/>
        <pc:sldMkLst>
          <pc:docMk/>
          <pc:sldMk cId="3651747164" sldId="305"/>
        </pc:sldMkLst>
        <pc:spChg chg="add mod">
          <ac:chgData name="Nofs,Elizabeth" userId="8c0f2aef-8568-4717-a3e5-d9088fa2cb24" providerId="ADAL" clId="{70377DAF-DEF7-4536-AD5C-D607C741A888}" dt="2020-03-30T15:53:31.752" v="3556"/>
          <ac:spMkLst>
            <pc:docMk/>
            <pc:sldMk cId="3651747164" sldId="305"/>
            <ac:spMk id="2" creationId="{8C2C1C25-9F5F-4BE3-B5EC-5AE79D84113C}"/>
          </ac:spMkLst>
        </pc:spChg>
        <pc:picChg chg="del">
          <ac:chgData name="Nofs,Elizabeth" userId="8c0f2aef-8568-4717-a3e5-d9088fa2cb24" providerId="ADAL" clId="{70377DAF-DEF7-4536-AD5C-D607C741A888}" dt="2020-03-30T15:53:31.752" v="3556"/>
          <ac:picMkLst>
            <pc:docMk/>
            <pc:sldMk cId="3651747164" sldId="305"/>
            <ac:picMk id="11" creationId="{736D2717-0CB8-473D-8950-46E79EB1D658}"/>
          </ac:picMkLst>
        </pc:picChg>
        <pc:picChg chg="del">
          <ac:chgData name="Nofs,Elizabeth" userId="8c0f2aef-8568-4717-a3e5-d9088fa2cb24" providerId="ADAL" clId="{70377DAF-DEF7-4536-AD5C-D607C741A888}" dt="2020-03-30T15:53:31.752" v="3556"/>
          <ac:picMkLst>
            <pc:docMk/>
            <pc:sldMk cId="3651747164" sldId="305"/>
            <ac:picMk id="12" creationId="{20D43E41-E050-4B5E-86F5-F45B343C14EB}"/>
          </ac:picMkLst>
        </pc:picChg>
      </pc:sldChg>
      <pc:sldChg chg="addSp delSp modSp">
        <pc:chgData name="Nofs,Elizabeth" userId="8c0f2aef-8568-4717-a3e5-d9088fa2cb24" providerId="ADAL" clId="{70377DAF-DEF7-4536-AD5C-D607C741A888}" dt="2020-03-30T16:16:26.948" v="4078" actId="1076"/>
        <pc:sldMkLst>
          <pc:docMk/>
          <pc:sldMk cId="3245022981" sldId="309"/>
        </pc:sldMkLst>
        <pc:spChg chg="mod">
          <ac:chgData name="Nofs,Elizabeth" userId="8c0f2aef-8568-4717-a3e5-d9088fa2cb24" providerId="ADAL" clId="{70377DAF-DEF7-4536-AD5C-D607C741A888}" dt="2020-03-30T15:47:09.116" v="3550" actId="20577"/>
          <ac:spMkLst>
            <pc:docMk/>
            <pc:sldMk cId="3245022981" sldId="309"/>
            <ac:spMk id="3" creationId="{00000000-0000-0000-0000-000000000000}"/>
          </ac:spMkLst>
        </pc:spChg>
        <pc:picChg chg="del mod">
          <ac:chgData name="Nofs,Elizabeth" userId="8c0f2aef-8568-4717-a3e5-d9088fa2cb24" providerId="ADAL" clId="{70377DAF-DEF7-4536-AD5C-D607C741A888}" dt="2020-03-30T15:46:12.308" v="3490" actId="478"/>
          <ac:picMkLst>
            <pc:docMk/>
            <pc:sldMk cId="3245022981" sldId="309"/>
            <ac:picMk id="7" creationId="{CB8CC35B-85A1-4472-84E0-B0BB052D1870}"/>
          </ac:picMkLst>
        </pc:picChg>
        <pc:picChg chg="add mod">
          <ac:chgData name="Nofs,Elizabeth" userId="8c0f2aef-8568-4717-a3e5-d9088fa2cb24" providerId="ADAL" clId="{70377DAF-DEF7-4536-AD5C-D607C741A888}" dt="2020-03-30T16:16:26.948" v="4078" actId="1076"/>
          <ac:picMkLst>
            <pc:docMk/>
            <pc:sldMk cId="3245022981" sldId="309"/>
            <ac:picMk id="8" creationId="{036E2A3B-CF49-4E60-A01A-6432EF2DDF0A}"/>
          </ac:picMkLst>
        </pc:picChg>
        <pc:picChg chg="mod">
          <ac:chgData name="Nofs,Elizabeth" userId="8c0f2aef-8568-4717-a3e5-d9088fa2cb24" providerId="ADAL" clId="{70377DAF-DEF7-4536-AD5C-D607C741A888}" dt="2020-03-30T15:53:19.795" v="3555" actId="1076"/>
          <ac:picMkLst>
            <pc:docMk/>
            <pc:sldMk cId="3245022981" sldId="309"/>
            <ac:picMk id="16" creationId="{00000000-0000-0000-0000-000000000000}"/>
          </ac:picMkLst>
        </pc:picChg>
      </pc:sldChg>
      <pc:sldChg chg="addSp modSp modNotesTx">
        <pc:chgData name="Nofs,Elizabeth" userId="8c0f2aef-8568-4717-a3e5-d9088fa2cb24" providerId="ADAL" clId="{70377DAF-DEF7-4536-AD5C-D607C741A888}" dt="2020-03-30T16:09:13.194" v="3932" actId="14826"/>
        <pc:sldMkLst>
          <pc:docMk/>
          <pc:sldMk cId="2807415300" sldId="313"/>
        </pc:sldMkLst>
        <pc:spChg chg="mod">
          <ac:chgData name="Nofs,Elizabeth" userId="8c0f2aef-8568-4717-a3e5-d9088fa2cb24" providerId="ADAL" clId="{70377DAF-DEF7-4536-AD5C-D607C741A888}" dt="2020-03-30T16:08:38.245" v="3929" actId="20577"/>
          <ac:spMkLst>
            <pc:docMk/>
            <pc:sldMk cId="2807415300" sldId="313"/>
            <ac:spMk id="3" creationId="{00000000-0000-0000-0000-000000000000}"/>
          </ac:spMkLst>
        </pc:spChg>
        <pc:picChg chg="mod">
          <ac:chgData name="Nofs,Elizabeth" userId="8c0f2aef-8568-4717-a3e5-d9088fa2cb24" providerId="ADAL" clId="{70377DAF-DEF7-4536-AD5C-D607C741A888}" dt="2020-03-30T16:09:13.194" v="3932" actId="14826"/>
          <ac:picMkLst>
            <pc:docMk/>
            <pc:sldMk cId="2807415300" sldId="313"/>
            <ac:picMk id="4" creationId="{B2A833AC-BA3D-4F32-9A97-66525195EC83}"/>
          </ac:picMkLst>
        </pc:picChg>
        <pc:picChg chg="ord">
          <ac:chgData name="Nofs,Elizabeth" userId="8c0f2aef-8568-4717-a3e5-d9088fa2cb24" providerId="ADAL" clId="{70377DAF-DEF7-4536-AD5C-D607C741A888}" dt="2020-03-30T16:08:45.116" v="3931" actId="166"/>
          <ac:picMkLst>
            <pc:docMk/>
            <pc:sldMk cId="2807415300" sldId="313"/>
            <ac:picMk id="5" creationId="{F915D810-C98C-4385-AECA-24F029E077A2}"/>
          </ac:picMkLst>
        </pc:picChg>
        <pc:picChg chg="add mod">
          <ac:chgData name="Nofs,Elizabeth" userId="8c0f2aef-8568-4717-a3e5-d9088fa2cb24" providerId="ADAL" clId="{70377DAF-DEF7-4536-AD5C-D607C741A888}" dt="2020-03-30T16:08:42.638" v="3930" actId="1076"/>
          <ac:picMkLst>
            <pc:docMk/>
            <pc:sldMk cId="2807415300" sldId="313"/>
            <ac:picMk id="9" creationId="{E7851118-BE07-4782-9FE9-439681F86F0F}"/>
          </ac:picMkLst>
        </pc:picChg>
      </pc:sldChg>
      <pc:sldChg chg="add del">
        <pc:chgData name="Nofs,Elizabeth" userId="8c0f2aef-8568-4717-a3e5-d9088fa2cb24" providerId="ADAL" clId="{70377DAF-DEF7-4536-AD5C-D607C741A888}" dt="2020-03-30T16:16:34.942" v="4079" actId="2696"/>
        <pc:sldMkLst>
          <pc:docMk/>
          <pc:sldMk cId="1558626886" sldId="316"/>
        </pc:sldMkLst>
      </pc:sldChg>
      <pc:sldChg chg="addSp delSp modSp modAnim">
        <pc:chgData name="Nofs,Elizabeth" userId="8c0f2aef-8568-4717-a3e5-d9088fa2cb24" providerId="ADAL" clId="{70377DAF-DEF7-4536-AD5C-D607C741A888}" dt="2020-03-30T16:05:12.184" v="3808" actId="255"/>
        <pc:sldMkLst>
          <pc:docMk/>
          <pc:sldMk cId="378552853" sldId="317"/>
        </pc:sldMkLst>
        <pc:spChg chg="add del mod">
          <ac:chgData name="Nofs,Elizabeth" userId="8c0f2aef-8568-4717-a3e5-d9088fa2cb24" providerId="ADAL" clId="{70377DAF-DEF7-4536-AD5C-D607C741A888}" dt="2020-03-30T15:58:44.818" v="3722" actId="478"/>
          <ac:spMkLst>
            <pc:docMk/>
            <pc:sldMk cId="378552853" sldId="317"/>
            <ac:spMk id="3" creationId="{F9B06349-A737-4BD4-9C60-5A7D3179A132}"/>
          </ac:spMkLst>
        </pc:spChg>
        <pc:spChg chg="add del mod">
          <ac:chgData name="Nofs,Elizabeth" userId="8c0f2aef-8568-4717-a3e5-d9088fa2cb24" providerId="ADAL" clId="{70377DAF-DEF7-4536-AD5C-D607C741A888}" dt="2020-03-30T15:59:14.195" v="3732"/>
          <ac:spMkLst>
            <pc:docMk/>
            <pc:sldMk cId="378552853" sldId="317"/>
            <ac:spMk id="5" creationId="{80E5BB3D-E059-4C9B-9A23-8889B2C0C41A}"/>
          </ac:spMkLst>
        </pc:spChg>
        <pc:spChg chg="add del mod">
          <ac:chgData name="Nofs,Elizabeth" userId="8c0f2aef-8568-4717-a3e5-d9088fa2cb24" providerId="ADAL" clId="{70377DAF-DEF7-4536-AD5C-D607C741A888}" dt="2020-03-30T15:59:17.096" v="3735"/>
          <ac:spMkLst>
            <pc:docMk/>
            <pc:sldMk cId="378552853" sldId="317"/>
            <ac:spMk id="6" creationId="{CFBB5F33-E4DD-4845-8176-437C9A7277A6}"/>
          </ac:spMkLst>
        </pc:spChg>
        <pc:spChg chg="add mod">
          <ac:chgData name="Nofs,Elizabeth" userId="8c0f2aef-8568-4717-a3e5-d9088fa2cb24" providerId="ADAL" clId="{70377DAF-DEF7-4536-AD5C-D607C741A888}" dt="2020-03-30T16:04:21.334" v="3801" actId="1076"/>
          <ac:spMkLst>
            <pc:docMk/>
            <pc:sldMk cId="378552853" sldId="317"/>
            <ac:spMk id="8" creationId="{D15BD439-C4B0-46A3-8068-AEE3B40B2237}"/>
          </ac:spMkLst>
        </pc:spChg>
        <pc:spChg chg="add del mod">
          <ac:chgData name="Nofs,Elizabeth" userId="8c0f2aef-8568-4717-a3e5-d9088fa2cb24" providerId="ADAL" clId="{70377DAF-DEF7-4536-AD5C-D607C741A888}" dt="2020-03-30T16:04:02.309" v="3798" actId="255"/>
          <ac:spMkLst>
            <pc:docMk/>
            <pc:sldMk cId="378552853" sldId="317"/>
            <ac:spMk id="9" creationId="{00000000-0000-0000-0000-000000000000}"/>
          </ac:spMkLst>
        </pc:spChg>
        <pc:spChg chg="add del mod">
          <ac:chgData name="Nofs,Elizabeth" userId="8c0f2aef-8568-4717-a3e5-d9088fa2cb24" providerId="ADAL" clId="{70377DAF-DEF7-4536-AD5C-D607C741A888}" dt="2020-03-30T15:59:32.667" v="3745"/>
          <ac:spMkLst>
            <pc:docMk/>
            <pc:sldMk cId="378552853" sldId="317"/>
            <ac:spMk id="10" creationId="{F552F457-25AC-4DAE-8305-08CDBE702BB9}"/>
          </ac:spMkLst>
        </pc:spChg>
        <pc:spChg chg="add del">
          <ac:chgData name="Nofs,Elizabeth" userId="8c0f2aef-8568-4717-a3e5-d9088fa2cb24" providerId="ADAL" clId="{70377DAF-DEF7-4536-AD5C-D607C741A888}" dt="2020-03-30T15:59:31.345" v="3743"/>
          <ac:spMkLst>
            <pc:docMk/>
            <pc:sldMk cId="378552853" sldId="317"/>
            <ac:spMk id="11" creationId="{37A38CA2-E50B-4597-B03F-FE27EE94F858}"/>
          </ac:spMkLst>
        </pc:spChg>
        <pc:spChg chg="add mod">
          <ac:chgData name="Nofs,Elizabeth" userId="8c0f2aef-8568-4717-a3e5-d9088fa2cb24" providerId="ADAL" clId="{70377DAF-DEF7-4536-AD5C-D607C741A888}" dt="2020-03-30T16:05:12.184" v="3808" actId="255"/>
          <ac:spMkLst>
            <pc:docMk/>
            <pc:sldMk cId="378552853" sldId="317"/>
            <ac:spMk id="13" creationId="{F5F1E2FC-2C44-4F4F-A2A6-32F041AE7D83}"/>
          </ac:spMkLst>
        </pc:spChg>
        <pc:picChg chg="add mod modCrop">
          <ac:chgData name="Nofs,Elizabeth" userId="8c0f2aef-8568-4717-a3e5-d9088fa2cb24" providerId="ADAL" clId="{70377DAF-DEF7-4536-AD5C-D607C741A888}" dt="2020-03-30T16:04:37.945" v="3803" actId="732"/>
          <ac:picMkLst>
            <pc:docMk/>
            <pc:sldMk cId="378552853" sldId="317"/>
            <ac:picMk id="7" creationId="{8F6F781F-252D-4524-B24A-1261C6F6E2DD}"/>
          </ac:picMkLst>
        </pc:picChg>
        <pc:picChg chg="mod">
          <ac:chgData name="Nofs,Elizabeth" userId="8c0f2aef-8568-4717-a3e5-d9088fa2cb24" providerId="ADAL" clId="{70377DAF-DEF7-4536-AD5C-D607C741A888}" dt="2020-03-30T16:01:06.085" v="3766" actId="1076"/>
          <ac:picMkLst>
            <pc:docMk/>
            <pc:sldMk cId="378552853" sldId="317"/>
            <ac:picMk id="12" creationId="{B8FA1895-CABE-4CAE-B059-8443DF49F260}"/>
          </ac:picMkLst>
        </pc:picChg>
      </pc:sldChg>
      <pc:sldChg chg="addSp delSp modSp modNotesTx">
        <pc:chgData name="Nofs,Elizabeth" userId="8c0f2aef-8568-4717-a3e5-d9088fa2cb24" providerId="ADAL" clId="{70377DAF-DEF7-4536-AD5C-D607C741A888}" dt="2020-03-30T15:42:50.142" v="3470" actId="6549"/>
        <pc:sldMkLst>
          <pc:docMk/>
          <pc:sldMk cId="3120889988" sldId="320"/>
        </pc:sldMkLst>
        <pc:picChg chg="add del mod">
          <ac:chgData name="Nofs,Elizabeth" userId="8c0f2aef-8568-4717-a3e5-d9088fa2cb24" providerId="ADAL" clId="{70377DAF-DEF7-4536-AD5C-D607C741A888}" dt="2020-03-30T15:08:48.548" v="1718"/>
          <ac:picMkLst>
            <pc:docMk/>
            <pc:sldMk cId="3120889988" sldId="320"/>
            <ac:picMk id="9" creationId="{F68FEE52-CC98-4FD6-B6FA-4176CD65B41F}"/>
          </ac:picMkLst>
        </pc:picChg>
      </pc:sldChg>
      <pc:sldChg chg="addSp delSp modSp modNotesTx">
        <pc:chgData name="Nofs,Elizabeth" userId="8c0f2aef-8568-4717-a3e5-d9088fa2cb24" providerId="ADAL" clId="{70377DAF-DEF7-4536-AD5C-D607C741A888}" dt="2020-03-30T15:41:25.455" v="3455" actId="6549"/>
        <pc:sldMkLst>
          <pc:docMk/>
          <pc:sldMk cId="401962743" sldId="321"/>
        </pc:sldMkLst>
        <pc:spChg chg="mod">
          <ac:chgData name="Nofs,Elizabeth" userId="8c0f2aef-8568-4717-a3e5-d9088fa2cb24" providerId="ADAL" clId="{70377DAF-DEF7-4536-AD5C-D607C741A888}" dt="2020-03-30T14:57:30.705" v="1632" actId="6549"/>
          <ac:spMkLst>
            <pc:docMk/>
            <pc:sldMk cId="401962743" sldId="321"/>
            <ac:spMk id="3" creationId="{00000000-0000-0000-0000-000000000000}"/>
          </ac:spMkLst>
        </pc:spChg>
        <pc:spChg chg="mod">
          <ac:chgData name="Nofs,Elizabeth" userId="8c0f2aef-8568-4717-a3e5-d9088fa2cb24" providerId="ADAL" clId="{70377DAF-DEF7-4536-AD5C-D607C741A888}" dt="2020-03-30T15:06:59.841" v="1690"/>
          <ac:spMkLst>
            <pc:docMk/>
            <pc:sldMk cId="401962743" sldId="321"/>
            <ac:spMk id="14" creationId="{00000000-0000-0000-0000-000000000000}"/>
          </ac:spMkLst>
        </pc:spChg>
        <pc:picChg chg="add del">
          <ac:chgData name="Nofs,Elizabeth" userId="8c0f2aef-8568-4717-a3e5-d9088fa2cb24" providerId="ADAL" clId="{70377DAF-DEF7-4536-AD5C-D607C741A888}" dt="2020-03-30T15:18:17.526" v="2306" actId="478"/>
          <ac:picMkLst>
            <pc:docMk/>
            <pc:sldMk cId="401962743" sldId="321"/>
            <ac:picMk id="8" creationId="{8A61EEFC-7980-4CFF-81B5-C5B48E3812B2}"/>
          </ac:picMkLst>
        </pc:picChg>
      </pc:sldChg>
      <pc:sldChg chg="addSp delSp modSp modAnim modNotesTx">
        <pc:chgData name="Nofs,Elizabeth" userId="8c0f2aef-8568-4717-a3e5-d9088fa2cb24" providerId="ADAL" clId="{70377DAF-DEF7-4536-AD5C-D607C741A888}" dt="2020-03-30T16:06:25.811" v="3821" actId="20577"/>
        <pc:sldMkLst>
          <pc:docMk/>
          <pc:sldMk cId="2511727837" sldId="322"/>
        </pc:sldMkLst>
        <pc:spChg chg="mod">
          <ac:chgData name="Nofs,Elizabeth" userId="8c0f2aef-8568-4717-a3e5-d9088fa2cb24" providerId="ADAL" clId="{70377DAF-DEF7-4536-AD5C-D607C741A888}" dt="2020-03-30T16:06:25.811" v="3821" actId="20577"/>
          <ac:spMkLst>
            <pc:docMk/>
            <pc:sldMk cId="2511727837" sldId="322"/>
            <ac:spMk id="3" creationId="{00000000-0000-0000-0000-000000000000}"/>
          </ac:spMkLst>
        </pc:spChg>
        <pc:spChg chg="mod">
          <ac:chgData name="Nofs,Elizabeth" userId="8c0f2aef-8568-4717-a3e5-d9088fa2cb24" providerId="ADAL" clId="{70377DAF-DEF7-4536-AD5C-D607C741A888}" dt="2020-03-30T15:07:23.168" v="1698" actId="20577"/>
          <ac:spMkLst>
            <pc:docMk/>
            <pc:sldMk cId="2511727837" sldId="322"/>
            <ac:spMk id="14" creationId="{00000000-0000-0000-0000-000000000000}"/>
          </ac:spMkLst>
        </pc:spChg>
        <pc:spChg chg="mod">
          <ac:chgData name="Nofs,Elizabeth" userId="8c0f2aef-8568-4717-a3e5-d9088fa2cb24" providerId="ADAL" clId="{70377DAF-DEF7-4536-AD5C-D607C741A888}" dt="2020-03-30T15:08:41.139" v="1717" actId="20577"/>
          <ac:spMkLst>
            <pc:docMk/>
            <pc:sldMk cId="2511727837" sldId="322"/>
            <ac:spMk id="21" creationId="{00000000-0000-0000-0000-000000000000}"/>
          </ac:spMkLst>
        </pc:spChg>
        <pc:picChg chg="add del">
          <ac:chgData name="Nofs,Elizabeth" userId="8c0f2aef-8568-4717-a3e5-d9088fa2cb24" providerId="ADAL" clId="{70377DAF-DEF7-4536-AD5C-D607C741A888}" dt="2020-03-30T15:08:20.033" v="1708"/>
          <ac:picMkLst>
            <pc:docMk/>
            <pc:sldMk cId="2511727837" sldId="322"/>
            <ac:picMk id="8" creationId="{69BD2A78-328C-4D2A-9E64-A76D6963EA9B}"/>
          </ac:picMkLst>
        </pc:picChg>
        <pc:picChg chg="mod">
          <ac:chgData name="Nofs,Elizabeth" userId="8c0f2aef-8568-4717-a3e5-d9088fa2cb24" providerId="ADAL" clId="{70377DAF-DEF7-4536-AD5C-D607C741A888}" dt="2020-03-30T15:07:11.750" v="1696" actId="1076"/>
          <ac:picMkLst>
            <pc:docMk/>
            <pc:sldMk cId="2511727837" sldId="322"/>
            <ac:picMk id="9" creationId="{35B5F509-C918-4C56-916D-3FA243619326}"/>
          </ac:picMkLst>
        </pc:picChg>
      </pc:sldChg>
      <pc:sldChg chg="modSp modAnim modNotesTx">
        <pc:chgData name="Nofs,Elizabeth" userId="8c0f2aef-8568-4717-a3e5-d9088fa2cb24" providerId="ADAL" clId="{70377DAF-DEF7-4536-AD5C-D607C741A888}" dt="2020-03-30T15:40:57.166" v="3452" actId="20577"/>
        <pc:sldMkLst>
          <pc:docMk/>
          <pc:sldMk cId="2186406602" sldId="323"/>
        </pc:sldMkLst>
        <pc:spChg chg="mod">
          <ac:chgData name="Nofs,Elizabeth" userId="8c0f2aef-8568-4717-a3e5-d9088fa2cb24" providerId="ADAL" clId="{70377DAF-DEF7-4536-AD5C-D607C741A888}" dt="2020-03-30T15:40:44.903" v="3450" actId="14100"/>
          <ac:spMkLst>
            <pc:docMk/>
            <pc:sldMk cId="2186406602" sldId="323"/>
            <ac:spMk id="3" creationId="{00000000-0000-0000-0000-000000000000}"/>
          </ac:spMkLst>
        </pc:spChg>
      </pc:sldChg>
      <pc:sldChg chg="addSp modSp modAnim modNotesTx">
        <pc:chgData name="Nofs,Elizabeth" userId="8c0f2aef-8568-4717-a3e5-d9088fa2cb24" providerId="ADAL" clId="{70377DAF-DEF7-4536-AD5C-D607C741A888}" dt="2020-03-30T15:41:06.916" v="3453" actId="6549"/>
        <pc:sldMkLst>
          <pc:docMk/>
          <pc:sldMk cId="1889167313" sldId="324"/>
        </pc:sldMkLst>
        <pc:spChg chg="add mod">
          <ac:chgData name="Nofs,Elizabeth" userId="8c0f2aef-8568-4717-a3e5-d9088fa2cb24" providerId="ADAL" clId="{70377DAF-DEF7-4536-AD5C-D607C741A888}" dt="2020-03-30T15:00:56.147" v="1659" actId="1076"/>
          <ac:spMkLst>
            <pc:docMk/>
            <pc:sldMk cId="1889167313" sldId="324"/>
            <ac:spMk id="2" creationId="{71A60B38-9631-4E9C-BDF4-1CBAAD6CC83D}"/>
          </ac:spMkLst>
        </pc:spChg>
        <pc:spChg chg="mod">
          <ac:chgData name="Nofs,Elizabeth" userId="8c0f2aef-8568-4717-a3e5-d9088fa2cb24" providerId="ADAL" clId="{70377DAF-DEF7-4536-AD5C-D607C741A888}" dt="2020-03-30T15:00:12.667" v="1649"/>
          <ac:spMkLst>
            <pc:docMk/>
            <pc:sldMk cId="1889167313" sldId="324"/>
            <ac:spMk id="3" creationId="{00000000-0000-0000-0000-000000000000}"/>
          </ac:spMkLst>
        </pc:spChg>
        <pc:spChg chg="mod">
          <ac:chgData name="Nofs,Elizabeth" userId="8c0f2aef-8568-4717-a3e5-d9088fa2cb24" providerId="ADAL" clId="{70377DAF-DEF7-4536-AD5C-D607C741A888}" dt="2020-03-30T14:59:19.725" v="1644" actId="20577"/>
          <ac:spMkLst>
            <pc:docMk/>
            <pc:sldMk cId="1889167313" sldId="324"/>
            <ac:spMk id="14" creationId="{00000000-0000-0000-0000-000000000000}"/>
          </ac:spMkLst>
        </pc:spChg>
        <pc:picChg chg="add">
          <ac:chgData name="Nofs,Elizabeth" userId="8c0f2aef-8568-4717-a3e5-d9088fa2cb24" providerId="ADAL" clId="{70377DAF-DEF7-4536-AD5C-D607C741A888}" dt="2020-03-30T15:00:09.637" v="1648"/>
          <ac:picMkLst>
            <pc:docMk/>
            <pc:sldMk cId="1889167313" sldId="324"/>
            <ac:picMk id="8" creationId="{FC12690E-1BAF-4147-A296-5FF9568D135B}"/>
          </ac:picMkLst>
        </pc:picChg>
        <pc:picChg chg="mod">
          <ac:chgData name="Nofs,Elizabeth" userId="8c0f2aef-8568-4717-a3e5-d9088fa2cb24" providerId="ADAL" clId="{70377DAF-DEF7-4536-AD5C-D607C741A888}" dt="2020-03-30T14:59:07.614" v="1642" actId="1076"/>
          <ac:picMkLst>
            <pc:docMk/>
            <pc:sldMk cId="1889167313" sldId="324"/>
            <ac:picMk id="9" creationId="{35B5F509-C918-4C56-916D-3FA243619326}"/>
          </ac:picMkLst>
        </pc:picChg>
      </pc:sldChg>
      <pc:sldChg chg="modSp modAnim">
        <pc:chgData name="Nofs,Elizabeth" userId="8c0f2aef-8568-4717-a3e5-d9088fa2cb24" providerId="ADAL" clId="{70377DAF-DEF7-4536-AD5C-D607C741A888}" dt="2020-03-30T15:39:35.646" v="3439" actId="13926"/>
        <pc:sldMkLst>
          <pc:docMk/>
          <pc:sldMk cId="41694551" sldId="325"/>
        </pc:sldMkLst>
        <pc:spChg chg="mod">
          <ac:chgData name="Nofs,Elizabeth" userId="8c0f2aef-8568-4717-a3e5-d9088fa2cb24" providerId="ADAL" clId="{70377DAF-DEF7-4536-AD5C-D607C741A888}" dt="2020-03-30T15:39:25.326" v="3438" actId="20577"/>
          <ac:spMkLst>
            <pc:docMk/>
            <pc:sldMk cId="41694551" sldId="325"/>
            <ac:spMk id="3" creationId="{00000000-0000-0000-0000-000000000000}"/>
          </ac:spMkLst>
        </pc:spChg>
        <pc:spChg chg="mod">
          <ac:chgData name="Nofs,Elizabeth" userId="8c0f2aef-8568-4717-a3e5-d9088fa2cb24" providerId="ADAL" clId="{70377DAF-DEF7-4536-AD5C-D607C741A888}" dt="2020-03-30T15:39:35.646" v="3439" actId="13926"/>
          <ac:spMkLst>
            <pc:docMk/>
            <pc:sldMk cId="41694551" sldId="325"/>
            <ac:spMk id="21" creationId="{00000000-0000-0000-0000-000000000000}"/>
          </ac:spMkLst>
        </pc:spChg>
      </pc:sldChg>
      <pc:sldChg chg="addSp delSp modSp ord">
        <pc:chgData name="Nofs,Elizabeth" userId="8c0f2aef-8568-4717-a3e5-d9088fa2cb24" providerId="ADAL" clId="{70377DAF-DEF7-4536-AD5C-D607C741A888}" dt="2020-03-30T15:24:22.488" v="2654" actId="20577"/>
        <pc:sldMkLst>
          <pc:docMk/>
          <pc:sldMk cId="3942366422" sldId="326"/>
        </pc:sldMkLst>
        <pc:spChg chg="add del mod">
          <ac:chgData name="Nofs,Elizabeth" userId="8c0f2aef-8568-4717-a3e5-d9088fa2cb24" providerId="ADAL" clId="{70377DAF-DEF7-4536-AD5C-D607C741A888}" dt="2020-03-30T15:22:09.624" v="2584" actId="478"/>
          <ac:spMkLst>
            <pc:docMk/>
            <pc:sldMk cId="3942366422" sldId="326"/>
            <ac:spMk id="2" creationId="{C0FBE895-3AB4-41E8-8DC3-61BECD3E8539}"/>
          </ac:spMkLst>
        </pc:spChg>
        <pc:spChg chg="mod">
          <ac:chgData name="Nofs,Elizabeth" userId="8c0f2aef-8568-4717-a3e5-d9088fa2cb24" providerId="ADAL" clId="{70377DAF-DEF7-4536-AD5C-D607C741A888}" dt="2020-03-30T15:24:03.001" v="2651" actId="20577"/>
          <ac:spMkLst>
            <pc:docMk/>
            <pc:sldMk cId="3942366422" sldId="326"/>
            <ac:spMk id="3" creationId="{00000000-0000-0000-0000-000000000000}"/>
          </ac:spMkLst>
        </pc:spChg>
        <pc:spChg chg="del mod">
          <ac:chgData name="Nofs,Elizabeth" userId="8c0f2aef-8568-4717-a3e5-d9088fa2cb24" providerId="ADAL" clId="{70377DAF-DEF7-4536-AD5C-D607C741A888}" dt="2020-03-30T15:22:07.084" v="2583"/>
          <ac:spMkLst>
            <pc:docMk/>
            <pc:sldMk cId="3942366422" sldId="326"/>
            <ac:spMk id="14" creationId="{00000000-0000-0000-0000-000000000000}"/>
          </ac:spMkLst>
        </pc:spChg>
        <pc:spChg chg="mod">
          <ac:chgData name="Nofs,Elizabeth" userId="8c0f2aef-8568-4717-a3e5-d9088fa2cb24" providerId="ADAL" clId="{70377DAF-DEF7-4536-AD5C-D607C741A888}" dt="2020-03-30T15:24:22.488" v="2654" actId="20577"/>
          <ac:spMkLst>
            <pc:docMk/>
            <pc:sldMk cId="3942366422" sldId="326"/>
            <ac:spMk id="21" creationId="{00000000-0000-0000-0000-000000000000}"/>
          </ac:spMkLst>
        </pc:spChg>
        <pc:picChg chg="add del">
          <ac:chgData name="Nofs,Elizabeth" userId="8c0f2aef-8568-4717-a3e5-d9088fa2cb24" providerId="ADAL" clId="{70377DAF-DEF7-4536-AD5C-D607C741A888}" dt="2020-03-30T15:22:07.084" v="2583"/>
          <ac:picMkLst>
            <pc:docMk/>
            <pc:sldMk cId="3942366422" sldId="326"/>
            <ac:picMk id="8" creationId="{65ECEF18-D2F8-4D3C-ABF0-E3029765B701}"/>
          </ac:picMkLst>
        </pc:picChg>
      </pc:sldChg>
      <pc:sldChg chg="modSp">
        <pc:chgData name="Nofs,Elizabeth" userId="8c0f2aef-8568-4717-a3e5-d9088fa2cb24" providerId="ADAL" clId="{70377DAF-DEF7-4536-AD5C-D607C741A888}" dt="2020-03-30T15:23:09.856" v="2622" actId="20577"/>
        <pc:sldMkLst>
          <pc:docMk/>
          <pc:sldMk cId="1655071984" sldId="327"/>
        </pc:sldMkLst>
        <pc:spChg chg="mod">
          <ac:chgData name="Nofs,Elizabeth" userId="8c0f2aef-8568-4717-a3e5-d9088fa2cb24" providerId="ADAL" clId="{70377DAF-DEF7-4536-AD5C-D607C741A888}" dt="2020-03-30T15:23:09.856" v="2622" actId="20577"/>
          <ac:spMkLst>
            <pc:docMk/>
            <pc:sldMk cId="1655071984" sldId="327"/>
            <ac:spMk id="21" creationId="{00000000-0000-0000-0000-000000000000}"/>
          </ac:spMkLst>
        </pc:spChg>
      </pc:sldChg>
      <pc:sldChg chg="addSp delSp modSp">
        <pc:chgData name="Nofs,Elizabeth" userId="8c0f2aef-8568-4717-a3e5-d9088fa2cb24" providerId="ADAL" clId="{70377DAF-DEF7-4536-AD5C-D607C741A888}" dt="2020-03-30T15:22:52.918" v="2608" actId="20577"/>
        <pc:sldMkLst>
          <pc:docMk/>
          <pc:sldMk cId="3292108674" sldId="328"/>
        </pc:sldMkLst>
        <pc:spChg chg="mod">
          <ac:chgData name="Nofs,Elizabeth" userId="8c0f2aef-8568-4717-a3e5-d9088fa2cb24" providerId="ADAL" clId="{70377DAF-DEF7-4536-AD5C-D607C741A888}" dt="2020-03-30T14:30:25.265" v="824" actId="20577"/>
          <ac:spMkLst>
            <pc:docMk/>
            <pc:sldMk cId="3292108674" sldId="328"/>
            <ac:spMk id="3" creationId="{00000000-0000-0000-0000-000000000000}"/>
          </ac:spMkLst>
        </pc:spChg>
        <pc:spChg chg="add del mod">
          <ac:chgData name="Nofs,Elizabeth" userId="8c0f2aef-8568-4717-a3e5-d9088fa2cb24" providerId="ADAL" clId="{70377DAF-DEF7-4536-AD5C-D607C741A888}" dt="2020-03-30T15:22:34.171" v="2586" actId="478"/>
          <ac:spMkLst>
            <pc:docMk/>
            <pc:sldMk cId="3292108674" sldId="328"/>
            <ac:spMk id="4" creationId="{1CB7BA5E-93A6-40C6-BD0B-A11C581C89BB}"/>
          </ac:spMkLst>
        </pc:spChg>
        <pc:spChg chg="add">
          <ac:chgData name="Nofs,Elizabeth" userId="8c0f2aef-8568-4717-a3e5-d9088fa2cb24" providerId="ADAL" clId="{70377DAF-DEF7-4536-AD5C-D607C741A888}" dt="2020-03-30T15:22:34.993" v="2587"/>
          <ac:spMkLst>
            <pc:docMk/>
            <pc:sldMk cId="3292108674" sldId="328"/>
            <ac:spMk id="11" creationId="{26A6539B-D1DB-4713-A482-7DBB4ADB88BE}"/>
          </ac:spMkLst>
        </pc:spChg>
        <pc:spChg chg="del mod">
          <ac:chgData name="Nofs,Elizabeth" userId="8c0f2aef-8568-4717-a3e5-d9088fa2cb24" providerId="ADAL" clId="{70377DAF-DEF7-4536-AD5C-D607C741A888}" dt="2020-03-30T15:22:30.440" v="2585" actId="478"/>
          <ac:spMkLst>
            <pc:docMk/>
            <pc:sldMk cId="3292108674" sldId="328"/>
            <ac:spMk id="14" creationId="{00000000-0000-0000-0000-000000000000}"/>
          </ac:spMkLst>
        </pc:spChg>
        <pc:spChg chg="mod">
          <ac:chgData name="Nofs,Elizabeth" userId="8c0f2aef-8568-4717-a3e5-d9088fa2cb24" providerId="ADAL" clId="{70377DAF-DEF7-4536-AD5C-D607C741A888}" dt="2020-03-30T15:22:52.918" v="2608" actId="20577"/>
          <ac:spMkLst>
            <pc:docMk/>
            <pc:sldMk cId="3292108674" sldId="328"/>
            <ac:spMk id="21" creationId="{00000000-0000-0000-0000-000000000000}"/>
          </ac:spMkLst>
        </pc:spChg>
        <pc:picChg chg="mod">
          <ac:chgData name="Nofs,Elizabeth" userId="8c0f2aef-8568-4717-a3e5-d9088fa2cb24" providerId="ADAL" clId="{70377DAF-DEF7-4536-AD5C-D607C741A888}" dt="2020-03-30T13:38:50.493" v="0" actId="14826"/>
          <ac:picMkLst>
            <pc:docMk/>
            <pc:sldMk cId="3292108674" sldId="328"/>
            <ac:picMk id="7" creationId="{00000000-0000-0000-0000-000000000000}"/>
          </ac:picMkLst>
        </pc:picChg>
        <pc:picChg chg="add mod">
          <ac:chgData name="Nofs,Elizabeth" userId="8c0f2aef-8568-4717-a3e5-d9088fa2cb24" providerId="ADAL" clId="{70377DAF-DEF7-4536-AD5C-D607C741A888}" dt="2020-03-30T15:22:43.776" v="2588" actId="1076"/>
          <ac:picMkLst>
            <pc:docMk/>
            <pc:sldMk cId="3292108674" sldId="328"/>
            <ac:picMk id="8" creationId="{8C074091-4777-4CBE-BDB1-B5D102EB1AAD}"/>
          </ac:picMkLst>
        </pc:picChg>
        <pc:picChg chg="mod">
          <ac:chgData name="Nofs,Elizabeth" userId="8c0f2aef-8568-4717-a3e5-d9088fa2cb24" providerId="ADAL" clId="{70377DAF-DEF7-4536-AD5C-D607C741A888}" dt="2020-03-30T14:31:03.193" v="826" actId="1076"/>
          <ac:picMkLst>
            <pc:docMk/>
            <pc:sldMk cId="3292108674" sldId="328"/>
            <ac:picMk id="9" creationId="{35B5F509-C918-4C56-916D-3FA243619326}"/>
          </ac:picMkLst>
        </pc:picChg>
        <pc:picChg chg="add">
          <ac:chgData name="Nofs,Elizabeth" userId="8c0f2aef-8568-4717-a3e5-d9088fa2cb24" providerId="ADAL" clId="{70377DAF-DEF7-4536-AD5C-D607C741A888}" dt="2020-03-30T15:22:34.993" v="2587"/>
          <ac:picMkLst>
            <pc:docMk/>
            <pc:sldMk cId="3292108674" sldId="328"/>
            <ac:picMk id="12" creationId="{4E5EA1FB-D6FB-4A73-A88F-13E3336F02CF}"/>
          </ac:picMkLst>
        </pc:picChg>
      </pc:sldChg>
      <pc:sldChg chg="addSp delSp modSp modNotesTx">
        <pc:chgData name="Nofs,Elizabeth" userId="8c0f2aef-8568-4717-a3e5-d9088fa2cb24" providerId="ADAL" clId="{70377DAF-DEF7-4536-AD5C-D607C741A888}" dt="2020-03-30T15:34:38.808" v="3038" actId="6549"/>
        <pc:sldMkLst>
          <pc:docMk/>
          <pc:sldMk cId="3259990752" sldId="329"/>
        </pc:sldMkLst>
        <pc:spChg chg="mod">
          <ac:chgData name="Nofs,Elizabeth" userId="8c0f2aef-8568-4717-a3e5-d9088fa2cb24" providerId="ADAL" clId="{70377DAF-DEF7-4536-AD5C-D607C741A888}" dt="2020-03-30T14:30:41.193" v="825" actId="113"/>
          <ac:spMkLst>
            <pc:docMk/>
            <pc:sldMk cId="3259990752" sldId="329"/>
            <ac:spMk id="3" creationId="{00000000-0000-0000-0000-000000000000}"/>
          </ac:spMkLst>
        </pc:spChg>
        <pc:spChg chg="add del mod">
          <ac:chgData name="Nofs,Elizabeth" userId="8c0f2aef-8568-4717-a3e5-d9088fa2cb24" providerId="ADAL" clId="{70377DAF-DEF7-4536-AD5C-D607C741A888}" dt="2020-03-30T14:33:44.063" v="836" actId="478"/>
          <ac:spMkLst>
            <pc:docMk/>
            <pc:sldMk cId="3259990752" sldId="329"/>
            <ac:spMk id="4" creationId="{AB007F25-27A7-4207-AD7E-7E58F21A4CFF}"/>
          </ac:spMkLst>
        </pc:spChg>
        <pc:spChg chg="del">
          <ac:chgData name="Nofs,Elizabeth" userId="8c0f2aef-8568-4717-a3e5-d9088fa2cb24" providerId="ADAL" clId="{70377DAF-DEF7-4536-AD5C-D607C741A888}" dt="2020-03-30T14:33:42.094" v="835" actId="478"/>
          <ac:spMkLst>
            <pc:docMk/>
            <pc:sldMk cId="3259990752" sldId="329"/>
            <ac:spMk id="14" creationId="{00000000-0000-0000-0000-000000000000}"/>
          </ac:spMkLst>
        </pc:spChg>
        <pc:picChg chg="mod">
          <ac:chgData name="Nofs,Elizabeth" userId="8c0f2aef-8568-4717-a3e5-d9088fa2cb24" providerId="ADAL" clId="{70377DAF-DEF7-4536-AD5C-D607C741A888}" dt="2020-03-30T14:23:19.458" v="335" actId="14826"/>
          <ac:picMkLst>
            <pc:docMk/>
            <pc:sldMk cId="3259990752" sldId="329"/>
            <ac:picMk id="7" creationId="{00000000-0000-0000-0000-000000000000}"/>
          </ac:picMkLst>
        </pc:picChg>
        <pc:picChg chg="mod">
          <ac:chgData name="Nofs,Elizabeth" userId="8c0f2aef-8568-4717-a3e5-d9088fa2cb24" providerId="ADAL" clId="{70377DAF-DEF7-4536-AD5C-D607C741A888}" dt="2020-03-30T14:23:56.993" v="339" actId="1076"/>
          <ac:picMkLst>
            <pc:docMk/>
            <pc:sldMk cId="3259990752" sldId="329"/>
            <ac:picMk id="8" creationId="{4CFFEF32-A51E-4E12-9D5B-5C3D4B4A5E32}"/>
          </ac:picMkLst>
        </pc:picChg>
        <pc:picChg chg="mod">
          <ac:chgData name="Nofs,Elizabeth" userId="8c0f2aef-8568-4717-a3e5-d9088fa2cb24" providerId="ADAL" clId="{70377DAF-DEF7-4536-AD5C-D607C741A888}" dt="2020-03-30T14:33:54.383" v="837" actId="1076"/>
          <ac:picMkLst>
            <pc:docMk/>
            <pc:sldMk cId="3259990752" sldId="329"/>
            <ac:picMk id="10" creationId="{BC7D5711-BB01-400C-9B8C-450E7ECA17BD}"/>
          </ac:picMkLst>
        </pc:picChg>
        <pc:picChg chg="mod">
          <ac:chgData name="Nofs,Elizabeth" userId="8c0f2aef-8568-4717-a3e5-d9088fa2cb24" providerId="ADAL" clId="{70377DAF-DEF7-4536-AD5C-D607C741A888}" dt="2020-03-30T14:34:10.934" v="838" actId="1076"/>
          <ac:picMkLst>
            <pc:docMk/>
            <pc:sldMk cId="3259990752" sldId="329"/>
            <ac:picMk id="11" creationId="{197B720D-6636-42F8-8A7A-AC14F7D2F76D}"/>
          </ac:picMkLst>
        </pc:picChg>
      </pc:sldChg>
      <pc:sldChg chg="addSp delSp modSp add modNotesTx">
        <pc:chgData name="Nofs,Elizabeth" userId="8c0f2aef-8568-4717-a3e5-d9088fa2cb24" providerId="ADAL" clId="{70377DAF-DEF7-4536-AD5C-D607C741A888}" dt="2020-03-30T15:34:46.327" v="3039" actId="6549"/>
        <pc:sldMkLst>
          <pc:docMk/>
          <pc:sldMk cId="2305296056" sldId="330"/>
        </pc:sldMkLst>
        <pc:spChg chg="mod">
          <ac:chgData name="Nofs,Elizabeth" userId="8c0f2aef-8568-4717-a3e5-d9088fa2cb24" providerId="ADAL" clId="{70377DAF-DEF7-4536-AD5C-D607C741A888}" dt="2020-03-30T15:17:37.151" v="2305" actId="20577"/>
          <ac:spMkLst>
            <pc:docMk/>
            <pc:sldMk cId="2305296056" sldId="330"/>
            <ac:spMk id="3" creationId="{00000000-0000-0000-0000-000000000000}"/>
          </ac:spMkLst>
        </pc:spChg>
        <pc:spChg chg="add del mod">
          <ac:chgData name="Nofs,Elizabeth" userId="8c0f2aef-8568-4717-a3e5-d9088fa2cb24" providerId="ADAL" clId="{70377DAF-DEF7-4536-AD5C-D607C741A888}" dt="2020-03-30T14:35:13.193" v="855" actId="931"/>
          <ac:spMkLst>
            <pc:docMk/>
            <pc:sldMk cId="2305296056" sldId="330"/>
            <ac:spMk id="4" creationId="{F2B19F92-DC67-4B9E-ACE3-3B42179B202C}"/>
          </ac:spMkLst>
        </pc:spChg>
        <pc:spChg chg="add mod">
          <ac:chgData name="Nofs,Elizabeth" userId="8c0f2aef-8568-4717-a3e5-d9088fa2cb24" providerId="ADAL" clId="{70377DAF-DEF7-4536-AD5C-D607C741A888}" dt="2020-03-30T14:46:37.363" v="1625"/>
          <ac:spMkLst>
            <pc:docMk/>
            <pc:sldMk cId="2305296056" sldId="330"/>
            <ac:spMk id="12" creationId="{F8594497-3BDA-4E65-8456-3D96D28EA4DE}"/>
          </ac:spMkLst>
        </pc:spChg>
        <pc:spChg chg="mod">
          <ac:chgData name="Nofs,Elizabeth" userId="8c0f2aef-8568-4717-a3e5-d9088fa2cb24" providerId="ADAL" clId="{70377DAF-DEF7-4536-AD5C-D607C741A888}" dt="2020-03-30T14:37:58.768" v="965" actId="20577"/>
          <ac:spMkLst>
            <pc:docMk/>
            <pc:sldMk cId="2305296056" sldId="330"/>
            <ac:spMk id="21" creationId="{00000000-0000-0000-0000-000000000000}"/>
          </ac:spMkLst>
        </pc:spChg>
        <pc:picChg chg="add mod">
          <ac:chgData name="Nofs,Elizabeth" userId="8c0f2aef-8568-4717-a3e5-d9088fa2cb24" providerId="ADAL" clId="{70377DAF-DEF7-4536-AD5C-D607C741A888}" dt="2020-03-30T14:35:47.376" v="861" actId="14826"/>
          <ac:picMkLst>
            <pc:docMk/>
            <pc:sldMk cId="2305296056" sldId="330"/>
            <ac:picMk id="6" creationId="{8A1116B7-9B39-416B-98C4-893CAEAB22E0}"/>
          </ac:picMkLst>
        </pc:picChg>
        <pc:picChg chg="del">
          <ac:chgData name="Nofs,Elizabeth" userId="8c0f2aef-8568-4717-a3e5-d9088fa2cb24" providerId="ADAL" clId="{70377DAF-DEF7-4536-AD5C-D607C741A888}" dt="2020-03-30T14:34:50.983" v="854" actId="478"/>
          <ac:picMkLst>
            <pc:docMk/>
            <pc:sldMk cId="2305296056" sldId="330"/>
            <ac:picMk id="7" creationId="{00000000-0000-0000-0000-000000000000}"/>
          </ac:picMkLst>
        </pc:picChg>
        <pc:picChg chg="add">
          <ac:chgData name="Nofs,Elizabeth" userId="8c0f2aef-8568-4717-a3e5-d9088fa2cb24" providerId="ADAL" clId="{70377DAF-DEF7-4536-AD5C-D607C741A888}" dt="2020-03-30T14:57:46.461" v="1635"/>
          <ac:picMkLst>
            <pc:docMk/>
            <pc:sldMk cId="2305296056" sldId="330"/>
            <ac:picMk id="7" creationId="{7B9FA8C7-B1D9-4F99-95C6-201F93A54459}"/>
          </ac:picMkLst>
        </pc:picChg>
        <pc:picChg chg="del">
          <ac:chgData name="Nofs,Elizabeth" userId="8c0f2aef-8568-4717-a3e5-d9088fa2cb24" providerId="ADAL" clId="{70377DAF-DEF7-4536-AD5C-D607C741A888}" dt="2020-03-30T14:35:19.503" v="858" actId="478"/>
          <ac:picMkLst>
            <pc:docMk/>
            <pc:sldMk cId="2305296056" sldId="330"/>
            <ac:picMk id="8" creationId="{4CFFEF32-A51E-4E12-9D5B-5C3D4B4A5E32}"/>
          </ac:picMkLst>
        </pc:picChg>
        <pc:picChg chg="mod ord">
          <ac:chgData name="Nofs,Elizabeth" userId="8c0f2aef-8568-4717-a3e5-d9088fa2cb24" providerId="ADAL" clId="{70377DAF-DEF7-4536-AD5C-D607C741A888}" dt="2020-03-30T14:46:45.222" v="1626" actId="1076"/>
          <ac:picMkLst>
            <pc:docMk/>
            <pc:sldMk cId="2305296056" sldId="330"/>
            <ac:picMk id="10" creationId="{BC7D5711-BB01-400C-9B8C-450E7ECA17BD}"/>
          </ac:picMkLst>
        </pc:picChg>
        <pc:picChg chg="del">
          <ac:chgData name="Nofs,Elizabeth" userId="8c0f2aef-8568-4717-a3e5-d9088fa2cb24" providerId="ADAL" clId="{70377DAF-DEF7-4536-AD5C-D607C741A888}" dt="2020-03-30T14:36:49.343" v="866" actId="478"/>
          <ac:picMkLst>
            <pc:docMk/>
            <pc:sldMk cId="2305296056" sldId="330"/>
            <ac:picMk id="11" creationId="{197B720D-6636-42F8-8A7A-AC14F7D2F76D}"/>
          </ac:picMkLst>
        </pc:picChg>
      </pc:sldChg>
      <pc:sldChg chg="modSp add del">
        <pc:chgData name="Nofs,Elizabeth" userId="8c0f2aef-8568-4717-a3e5-d9088fa2cb24" providerId="ADAL" clId="{70377DAF-DEF7-4536-AD5C-D607C741A888}" dt="2020-03-30T15:05:08.218" v="1679" actId="2696"/>
        <pc:sldMkLst>
          <pc:docMk/>
          <pc:sldMk cId="3144583058" sldId="331"/>
        </pc:sldMkLst>
        <pc:spChg chg="mod">
          <ac:chgData name="Nofs,Elizabeth" userId="8c0f2aef-8568-4717-a3e5-d9088fa2cb24" providerId="ADAL" clId="{70377DAF-DEF7-4536-AD5C-D607C741A888}" dt="2020-03-30T15:04:50.481" v="1678"/>
          <ac:spMkLst>
            <pc:docMk/>
            <pc:sldMk cId="3144583058" sldId="331"/>
            <ac:spMk id="3" creationId="{00000000-0000-0000-0000-000000000000}"/>
          </ac:spMkLst>
        </pc:spChg>
        <pc:spChg chg="mod">
          <ac:chgData name="Nofs,Elizabeth" userId="8c0f2aef-8568-4717-a3e5-d9088fa2cb24" providerId="ADAL" clId="{70377DAF-DEF7-4536-AD5C-D607C741A888}" dt="2020-03-30T14:41:03.233" v="1228" actId="20577"/>
          <ac:spMkLst>
            <pc:docMk/>
            <pc:sldMk cId="3144583058" sldId="331"/>
            <ac:spMk id="21" creationId="{00000000-0000-0000-0000-000000000000}"/>
          </ac:spMkLst>
        </pc:spChg>
        <pc:picChg chg="mod">
          <ac:chgData name="Nofs,Elizabeth" userId="8c0f2aef-8568-4717-a3e5-d9088fa2cb24" providerId="ADAL" clId="{70377DAF-DEF7-4536-AD5C-D607C741A888}" dt="2020-03-30T14:41:59.203" v="1234" actId="14826"/>
          <ac:picMkLst>
            <pc:docMk/>
            <pc:sldMk cId="3144583058" sldId="331"/>
            <ac:picMk id="6" creationId="{8A1116B7-9B39-416B-98C4-893CAEAB22E0}"/>
          </ac:picMkLst>
        </pc:picChg>
        <pc:picChg chg="mod">
          <ac:chgData name="Nofs,Elizabeth" userId="8c0f2aef-8568-4717-a3e5-d9088fa2cb24" providerId="ADAL" clId="{70377DAF-DEF7-4536-AD5C-D607C741A888}" dt="2020-03-30T14:41:58.823" v="1233" actId="1076"/>
          <ac:picMkLst>
            <pc:docMk/>
            <pc:sldMk cId="3144583058" sldId="331"/>
            <ac:picMk id="10" creationId="{BC7D5711-BB01-400C-9B8C-450E7ECA17BD}"/>
          </ac:picMkLst>
        </pc:picChg>
      </pc:sldChg>
      <pc:sldChg chg="addSp modSp add modNotesTx">
        <pc:chgData name="Nofs,Elizabeth" userId="8c0f2aef-8568-4717-a3e5-d9088fa2cb24" providerId="ADAL" clId="{70377DAF-DEF7-4536-AD5C-D607C741A888}" dt="2020-03-30T15:34:53.381" v="3040" actId="6549"/>
        <pc:sldMkLst>
          <pc:docMk/>
          <pc:sldMk cId="1305689147" sldId="332"/>
        </pc:sldMkLst>
        <pc:spChg chg="mod">
          <ac:chgData name="Nofs,Elizabeth" userId="8c0f2aef-8568-4717-a3e5-d9088fa2cb24" providerId="ADAL" clId="{70377DAF-DEF7-4536-AD5C-D607C741A888}" dt="2020-03-30T14:45:18.433" v="1617" actId="20577"/>
          <ac:spMkLst>
            <pc:docMk/>
            <pc:sldMk cId="1305689147" sldId="332"/>
            <ac:spMk id="3" creationId="{00000000-0000-0000-0000-000000000000}"/>
          </ac:spMkLst>
        </pc:spChg>
        <pc:spChg chg="add mod">
          <ac:chgData name="Nofs,Elizabeth" userId="8c0f2aef-8568-4717-a3e5-d9088fa2cb24" providerId="ADAL" clId="{70377DAF-DEF7-4536-AD5C-D607C741A888}" dt="2020-03-30T15:05:26.549" v="1682" actId="20577"/>
          <ac:spMkLst>
            <pc:docMk/>
            <pc:sldMk cId="1305689147" sldId="332"/>
            <ac:spMk id="7" creationId="{E2605873-F950-4E98-B014-0D52F1F740E0}"/>
          </ac:spMkLst>
        </pc:spChg>
        <pc:spChg chg="mod">
          <ac:chgData name="Nofs,Elizabeth" userId="8c0f2aef-8568-4717-a3e5-d9088fa2cb24" providerId="ADAL" clId="{70377DAF-DEF7-4536-AD5C-D607C741A888}" dt="2020-03-30T14:42:14.663" v="1251" actId="20577"/>
          <ac:spMkLst>
            <pc:docMk/>
            <pc:sldMk cId="1305689147" sldId="332"/>
            <ac:spMk id="21" creationId="{00000000-0000-0000-0000-000000000000}"/>
          </ac:spMkLst>
        </pc:spChg>
        <pc:picChg chg="add">
          <ac:chgData name="Nofs,Elizabeth" userId="8c0f2aef-8568-4717-a3e5-d9088fa2cb24" providerId="ADAL" clId="{70377DAF-DEF7-4536-AD5C-D607C741A888}" dt="2020-03-30T15:04:26.935" v="1676"/>
          <ac:picMkLst>
            <pc:docMk/>
            <pc:sldMk cId="1305689147" sldId="332"/>
            <ac:picMk id="8" creationId="{D592D770-1378-4BC1-BFDC-D7B16CAB5672}"/>
          </ac:picMkLst>
        </pc:picChg>
        <pc:picChg chg="mod">
          <ac:chgData name="Nofs,Elizabeth" userId="8c0f2aef-8568-4717-a3e5-d9088fa2cb24" providerId="ADAL" clId="{70377DAF-DEF7-4536-AD5C-D607C741A888}" dt="2020-03-30T15:04:09.025" v="1669" actId="1076"/>
          <ac:picMkLst>
            <pc:docMk/>
            <pc:sldMk cId="1305689147" sldId="332"/>
            <ac:picMk id="10" creationId="{BC7D5711-BB01-400C-9B8C-450E7ECA17BD}"/>
          </ac:picMkLst>
        </pc:picChg>
      </pc:sldChg>
      <pc:sldChg chg="modSp add">
        <pc:chgData name="Nofs,Elizabeth" userId="8c0f2aef-8568-4717-a3e5-d9088fa2cb24" providerId="ADAL" clId="{70377DAF-DEF7-4536-AD5C-D607C741A888}" dt="2020-03-30T15:16:44.907" v="2225" actId="6549"/>
        <pc:sldMkLst>
          <pc:docMk/>
          <pc:sldMk cId="4128644435" sldId="333"/>
        </pc:sldMkLst>
        <pc:spChg chg="mod">
          <ac:chgData name="Nofs,Elizabeth" userId="8c0f2aef-8568-4717-a3e5-d9088fa2cb24" providerId="ADAL" clId="{70377DAF-DEF7-4536-AD5C-D607C741A888}" dt="2020-03-30T15:16:44.907" v="2225" actId="6549"/>
          <ac:spMkLst>
            <pc:docMk/>
            <pc:sldMk cId="4128644435" sldId="333"/>
            <ac:spMk id="3" creationId="{00000000-0000-0000-0000-000000000000}"/>
          </ac:spMkLst>
        </pc:spChg>
        <pc:spChg chg="mod">
          <ac:chgData name="Nofs,Elizabeth" userId="8c0f2aef-8568-4717-a3e5-d9088fa2cb24" providerId="ADAL" clId="{70377DAF-DEF7-4536-AD5C-D607C741A888}" dt="2020-03-30T15:10:58.087" v="1744" actId="20577"/>
          <ac:spMkLst>
            <pc:docMk/>
            <pc:sldMk cId="4128644435" sldId="333"/>
            <ac:spMk id="7" creationId="{E2605873-F950-4E98-B014-0D52F1F740E0}"/>
          </ac:spMkLst>
        </pc:spChg>
        <pc:spChg chg="mod">
          <ac:chgData name="Nofs,Elizabeth" userId="8c0f2aef-8568-4717-a3e5-d9088fa2cb24" providerId="ADAL" clId="{70377DAF-DEF7-4536-AD5C-D607C741A888}" dt="2020-03-30T15:10:39.372" v="1737" actId="20577"/>
          <ac:spMkLst>
            <pc:docMk/>
            <pc:sldMk cId="4128644435" sldId="333"/>
            <ac:spMk id="21" creationId="{00000000-0000-0000-0000-000000000000}"/>
          </ac:spMkLst>
        </pc:spChg>
        <pc:picChg chg="mod">
          <ac:chgData name="Nofs,Elizabeth" userId="8c0f2aef-8568-4717-a3e5-d9088fa2cb24" providerId="ADAL" clId="{70377DAF-DEF7-4536-AD5C-D607C741A888}" dt="2020-03-30T15:11:28.429" v="1747" actId="14826"/>
          <ac:picMkLst>
            <pc:docMk/>
            <pc:sldMk cId="4128644435" sldId="333"/>
            <ac:picMk id="6" creationId="{8A1116B7-9B39-416B-98C4-893CAEAB22E0}"/>
          </ac:picMkLst>
        </pc:picChg>
        <pc:picChg chg="mod">
          <ac:chgData name="Nofs,Elizabeth" userId="8c0f2aef-8568-4717-a3e5-d9088fa2cb24" providerId="ADAL" clId="{70377DAF-DEF7-4536-AD5C-D607C741A888}" dt="2020-03-30T15:11:41.269" v="1749" actId="1076"/>
          <ac:picMkLst>
            <pc:docMk/>
            <pc:sldMk cId="4128644435" sldId="333"/>
            <ac:picMk id="10" creationId="{BC7D5711-BB01-400C-9B8C-450E7ECA17BD}"/>
          </ac:picMkLst>
        </pc:picChg>
      </pc:sldChg>
      <pc:sldChg chg="modSp add">
        <pc:chgData name="Nofs,Elizabeth" userId="8c0f2aef-8568-4717-a3e5-d9088fa2cb24" providerId="ADAL" clId="{70377DAF-DEF7-4536-AD5C-D607C741A888}" dt="2020-03-30T15:33:00.107" v="3037" actId="20577"/>
        <pc:sldMkLst>
          <pc:docMk/>
          <pc:sldMk cId="3829313147" sldId="334"/>
        </pc:sldMkLst>
        <pc:spChg chg="mod">
          <ac:chgData name="Nofs,Elizabeth" userId="8c0f2aef-8568-4717-a3e5-d9088fa2cb24" providerId="ADAL" clId="{70377DAF-DEF7-4536-AD5C-D607C741A888}" dt="2020-03-30T15:33:00.107" v="3037" actId="20577"/>
          <ac:spMkLst>
            <pc:docMk/>
            <pc:sldMk cId="3829313147" sldId="334"/>
            <ac:spMk id="3" creationId="{00000000-0000-0000-0000-000000000000}"/>
          </ac:spMkLst>
        </pc:spChg>
        <pc:spChg chg="mod">
          <ac:chgData name="Nofs,Elizabeth" userId="8c0f2aef-8568-4717-a3e5-d9088fa2cb24" providerId="ADAL" clId="{70377DAF-DEF7-4536-AD5C-D607C741A888}" dt="2020-03-30T15:25:39.100" v="2664" actId="20577"/>
          <ac:spMkLst>
            <pc:docMk/>
            <pc:sldMk cId="3829313147" sldId="334"/>
            <ac:spMk id="21" creationId="{00000000-0000-0000-0000-000000000000}"/>
          </ac:spMkLst>
        </pc:spChg>
        <pc:picChg chg="mod">
          <ac:chgData name="Nofs,Elizabeth" userId="8c0f2aef-8568-4717-a3e5-d9088fa2cb24" providerId="ADAL" clId="{70377DAF-DEF7-4536-AD5C-D607C741A888}" dt="2020-03-30T15:25:49.342" v="2665" actId="14826"/>
          <ac:picMkLst>
            <pc:docMk/>
            <pc:sldMk cId="3829313147" sldId="334"/>
            <ac:picMk id="6" creationId="{8A1116B7-9B39-416B-98C4-893CAEAB22E0}"/>
          </ac:picMkLst>
        </pc:picChg>
        <pc:picChg chg="mod">
          <ac:chgData name="Nofs,Elizabeth" userId="8c0f2aef-8568-4717-a3e5-d9088fa2cb24" providerId="ADAL" clId="{70377DAF-DEF7-4536-AD5C-D607C741A888}" dt="2020-03-30T15:25:58.663" v="2666" actId="1076"/>
          <ac:picMkLst>
            <pc:docMk/>
            <pc:sldMk cId="3829313147" sldId="334"/>
            <ac:picMk id="10" creationId="{BC7D5711-BB01-400C-9B8C-450E7ECA17BD}"/>
          </ac:picMkLst>
        </pc:picChg>
      </pc:sldChg>
      <pc:sldChg chg="addSp delSp modSp add">
        <pc:chgData name="Nofs,Elizabeth" userId="8c0f2aef-8568-4717-a3e5-d9088fa2cb24" providerId="ADAL" clId="{70377DAF-DEF7-4536-AD5C-D607C741A888}" dt="2020-03-30T16:16:17.793" v="4075"/>
        <pc:sldMkLst>
          <pc:docMk/>
          <pc:sldMk cId="1945733986" sldId="335"/>
        </pc:sldMkLst>
        <pc:spChg chg="mod">
          <ac:chgData name="Nofs,Elizabeth" userId="8c0f2aef-8568-4717-a3e5-d9088fa2cb24" providerId="ADAL" clId="{70377DAF-DEF7-4536-AD5C-D607C741A888}" dt="2020-03-30T16:15:11.456" v="4067" actId="20577"/>
          <ac:spMkLst>
            <pc:docMk/>
            <pc:sldMk cId="1945733986" sldId="335"/>
            <ac:spMk id="3" creationId="{00000000-0000-0000-0000-000000000000}"/>
          </ac:spMkLst>
        </pc:spChg>
        <pc:picChg chg="add mod">
          <ac:chgData name="Nofs,Elizabeth" userId="8c0f2aef-8568-4717-a3e5-d9088fa2cb24" providerId="ADAL" clId="{70377DAF-DEF7-4536-AD5C-D607C741A888}" dt="2020-03-30T16:15:48.704" v="4071" actId="1076"/>
          <ac:picMkLst>
            <pc:docMk/>
            <pc:sldMk cId="1945733986" sldId="335"/>
            <ac:picMk id="4" creationId="{880F411C-673E-4A82-8F1B-8112F82C23B5}"/>
          </ac:picMkLst>
        </pc:picChg>
        <pc:picChg chg="add del mod">
          <ac:chgData name="Nofs,Elizabeth" userId="8c0f2aef-8568-4717-a3e5-d9088fa2cb24" providerId="ADAL" clId="{70377DAF-DEF7-4536-AD5C-D607C741A888}" dt="2020-03-30T16:16:17.793" v="4075"/>
          <ac:picMkLst>
            <pc:docMk/>
            <pc:sldMk cId="1945733986" sldId="335"/>
            <ac:picMk id="6" creationId="{72949390-27BC-435D-9E93-C904C900226D}"/>
          </ac:picMkLst>
        </pc:picChg>
        <pc:picChg chg="del">
          <ac:chgData name="Nofs,Elizabeth" userId="8c0f2aef-8568-4717-a3e5-d9088fa2cb24" providerId="ADAL" clId="{70377DAF-DEF7-4536-AD5C-D607C741A888}" dt="2020-03-30T15:45:34.062" v="3488" actId="478"/>
          <ac:picMkLst>
            <pc:docMk/>
            <pc:sldMk cId="1945733986" sldId="335"/>
            <ac:picMk id="7" creationId="{CB8CC35B-85A1-4472-84E0-B0BB052D1870}"/>
          </ac:picMkLst>
        </pc:picChg>
        <pc:picChg chg="mod">
          <ac:chgData name="Nofs,Elizabeth" userId="8c0f2aef-8568-4717-a3e5-d9088fa2cb24" providerId="ADAL" clId="{70377DAF-DEF7-4536-AD5C-D607C741A888}" dt="2020-03-30T15:45:45.374" v="3489" actId="1076"/>
          <ac:picMkLst>
            <pc:docMk/>
            <pc:sldMk cId="1945733986" sldId="335"/>
            <ac:picMk id="16" creationId="{00000000-0000-0000-0000-000000000000}"/>
          </ac:picMkLst>
        </pc:picChg>
      </pc:sldChg>
      <pc:sldChg chg="addSp delSp modSp add">
        <pc:chgData name="Nofs,Elizabeth" userId="8c0f2aef-8568-4717-a3e5-d9088fa2cb24" providerId="ADAL" clId="{70377DAF-DEF7-4536-AD5C-D607C741A888}" dt="2020-03-30T15:56:45.940" v="3703" actId="1076"/>
        <pc:sldMkLst>
          <pc:docMk/>
          <pc:sldMk cId="3302108620" sldId="336"/>
        </pc:sldMkLst>
        <pc:spChg chg="mod">
          <ac:chgData name="Nofs,Elizabeth" userId="8c0f2aef-8568-4717-a3e5-d9088fa2cb24" providerId="ADAL" clId="{70377DAF-DEF7-4536-AD5C-D607C741A888}" dt="2020-03-30T15:55:37.391" v="3691" actId="14100"/>
          <ac:spMkLst>
            <pc:docMk/>
            <pc:sldMk cId="3302108620" sldId="336"/>
            <ac:spMk id="3" creationId="{00000000-0000-0000-0000-000000000000}"/>
          </ac:spMkLst>
        </pc:spChg>
        <pc:spChg chg="add del mod">
          <ac:chgData name="Nofs,Elizabeth" userId="8c0f2aef-8568-4717-a3e5-d9088fa2cb24" providerId="ADAL" clId="{70377DAF-DEF7-4536-AD5C-D607C741A888}" dt="2020-03-30T15:55:58.301" v="3694" actId="478"/>
          <ac:spMkLst>
            <pc:docMk/>
            <pc:sldMk cId="3302108620" sldId="336"/>
            <ac:spMk id="4" creationId="{52ECB8DF-335C-4F4B-902A-76FD2F539BCD}"/>
          </ac:spMkLst>
        </pc:spChg>
        <pc:picChg chg="add del mod">
          <ac:chgData name="Nofs,Elizabeth" userId="8c0f2aef-8568-4717-a3e5-d9088fa2cb24" providerId="ADAL" clId="{70377DAF-DEF7-4536-AD5C-D607C741A888}" dt="2020-03-30T15:55:55.684" v="3693" actId="478"/>
          <ac:picMkLst>
            <pc:docMk/>
            <pc:sldMk cId="3302108620" sldId="336"/>
            <ac:picMk id="7" creationId="{D93C669B-72E1-475C-B479-7A67AA87283F}"/>
          </ac:picMkLst>
        </pc:picChg>
        <pc:picChg chg="add mod">
          <ac:chgData name="Nofs,Elizabeth" userId="8c0f2aef-8568-4717-a3e5-d9088fa2cb24" providerId="ADAL" clId="{70377DAF-DEF7-4536-AD5C-D607C741A888}" dt="2020-03-30T15:56:31.242" v="3701" actId="1076"/>
          <ac:picMkLst>
            <pc:docMk/>
            <pc:sldMk cId="3302108620" sldId="336"/>
            <ac:picMk id="8" creationId="{0AA70EB2-08A9-46BD-84B5-C6E7506261FF}"/>
          </ac:picMkLst>
        </pc:picChg>
        <pc:picChg chg="add mod">
          <ac:chgData name="Nofs,Elizabeth" userId="8c0f2aef-8568-4717-a3e5-d9088fa2cb24" providerId="ADAL" clId="{70377DAF-DEF7-4536-AD5C-D607C741A888}" dt="2020-03-30T15:56:37.716" v="3702" actId="208"/>
          <ac:picMkLst>
            <pc:docMk/>
            <pc:sldMk cId="3302108620" sldId="336"/>
            <ac:picMk id="11" creationId="{DEF0EBFF-8A77-484B-9C06-FA6990F606D5}"/>
          </ac:picMkLst>
        </pc:picChg>
        <pc:picChg chg="add mod">
          <ac:chgData name="Nofs,Elizabeth" userId="8c0f2aef-8568-4717-a3e5-d9088fa2cb24" providerId="ADAL" clId="{70377DAF-DEF7-4536-AD5C-D607C741A888}" dt="2020-03-30T15:56:45.940" v="3703" actId="1076"/>
          <ac:picMkLst>
            <pc:docMk/>
            <pc:sldMk cId="3302108620" sldId="336"/>
            <ac:picMk id="12" creationId="{D469F8AA-FF04-43EB-96C2-A6FBED894383}"/>
          </ac:picMkLst>
        </pc:picChg>
        <pc:picChg chg="del">
          <ac:chgData name="Nofs,Elizabeth" userId="8c0f2aef-8568-4717-a3e5-d9088fa2cb24" providerId="ADAL" clId="{70377DAF-DEF7-4536-AD5C-D607C741A888}" dt="2020-03-30T15:53:53.552" v="3558" actId="478"/>
          <ac:picMkLst>
            <pc:docMk/>
            <pc:sldMk cId="3302108620" sldId="336"/>
            <ac:picMk id="16" creationId="{00000000-0000-0000-0000-000000000000}"/>
          </ac:picMkLst>
        </pc:picChg>
      </pc:sldChg>
      <pc:sldChg chg="addSp delSp modSp add del">
        <pc:chgData name="Nofs,Elizabeth" userId="8c0f2aef-8568-4717-a3e5-d9088fa2cb24" providerId="ADAL" clId="{70377DAF-DEF7-4536-AD5C-D607C741A888}" dt="2020-04-02T16:54:56.042" v="4086" actId="2696"/>
        <pc:sldMkLst>
          <pc:docMk/>
          <pc:sldMk cId="2570999766" sldId="337"/>
        </pc:sldMkLst>
        <pc:spChg chg="mod">
          <ac:chgData name="Nofs,Elizabeth" userId="8c0f2aef-8568-4717-a3e5-d9088fa2cb24" providerId="ADAL" clId="{70377DAF-DEF7-4536-AD5C-D607C741A888}" dt="2020-03-30T16:07:46.407" v="3916" actId="20577"/>
          <ac:spMkLst>
            <pc:docMk/>
            <pc:sldMk cId="2570999766" sldId="337"/>
            <ac:spMk id="3" creationId="{00000000-0000-0000-0000-000000000000}"/>
          </ac:spMkLst>
        </pc:spChg>
        <pc:picChg chg="add del mod">
          <ac:chgData name="Nofs,Elizabeth" userId="8c0f2aef-8568-4717-a3e5-d9088fa2cb24" providerId="ADAL" clId="{70377DAF-DEF7-4536-AD5C-D607C741A888}" dt="2020-03-30T16:08:19.419" v="3922"/>
          <ac:picMkLst>
            <pc:docMk/>
            <pc:sldMk cId="2570999766" sldId="337"/>
            <ac:picMk id="6" creationId="{6AA9ADB0-8287-4A74-8722-12A7ADA107E0}"/>
          </ac:picMkLst>
        </pc:picChg>
      </pc:sldChg>
      <pc:sldChg chg="addSp modSp add">
        <pc:chgData name="Nofs,Elizabeth" userId="8c0f2aef-8568-4717-a3e5-d9088fa2cb24" providerId="ADAL" clId="{70377DAF-DEF7-4536-AD5C-D607C741A888}" dt="2020-03-30T16:14:24.623" v="4053" actId="1076"/>
        <pc:sldMkLst>
          <pc:docMk/>
          <pc:sldMk cId="1717690993" sldId="338"/>
        </pc:sldMkLst>
        <pc:spChg chg="mod">
          <ac:chgData name="Nofs,Elizabeth" userId="8c0f2aef-8568-4717-a3e5-d9088fa2cb24" providerId="ADAL" clId="{70377DAF-DEF7-4536-AD5C-D607C741A888}" dt="2020-03-30T16:13:11.902" v="4043" actId="20577"/>
          <ac:spMkLst>
            <pc:docMk/>
            <pc:sldMk cId="1717690993" sldId="338"/>
            <ac:spMk id="3" creationId="{00000000-0000-0000-0000-000000000000}"/>
          </ac:spMkLst>
        </pc:spChg>
        <pc:picChg chg="mod">
          <ac:chgData name="Nofs,Elizabeth" userId="8c0f2aef-8568-4717-a3e5-d9088fa2cb24" providerId="ADAL" clId="{70377DAF-DEF7-4536-AD5C-D607C741A888}" dt="2020-03-30T16:13:33.360" v="4047" actId="1076"/>
          <ac:picMkLst>
            <pc:docMk/>
            <pc:sldMk cId="1717690993" sldId="338"/>
            <ac:picMk id="4" creationId="{B2A833AC-BA3D-4F32-9A97-66525195EC83}"/>
          </ac:picMkLst>
        </pc:picChg>
        <pc:picChg chg="mod">
          <ac:chgData name="Nofs,Elizabeth" userId="8c0f2aef-8568-4717-a3e5-d9088fa2cb24" providerId="ADAL" clId="{70377DAF-DEF7-4536-AD5C-D607C741A888}" dt="2020-03-30T16:14:17.761" v="4052" actId="1076"/>
          <ac:picMkLst>
            <pc:docMk/>
            <pc:sldMk cId="1717690993" sldId="338"/>
            <ac:picMk id="5" creationId="{F915D810-C98C-4385-AECA-24F029E077A2}"/>
          </ac:picMkLst>
        </pc:picChg>
        <pc:picChg chg="add mod">
          <ac:chgData name="Nofs,Elizabeth" userId="8c0f2aef-8568-4717-a3e5-d9088fa2cb24" providerId="ADAL" clId="{70377DAF-DEF7-4536-AD5C-D607C741A888}" dt="2020-03-30T16:11:02.524" v="3955" actId="14100"/>
          <ac:picMkLst>
            <pc:docMk/>
            <pc:sldMk cId="1717690993" sldId="338"/>
            <ac:picMk id="6" creationId="{5FCCF4D4-2E31-49DF-8D7E-35D1AE3D3BEB}"/>
          </ac:picMkLst>
        </pc:picChg>
        <pc:picChg chg="mod">
          <ac:chgData name="Nofs,Elizabeth" userId="8c0f2aef-8568-4717-a3e5-d9088fa2cb24" providerId="ADAL" clId="{70377DAF-DEF7-4536-AD5C-D607C741A888}" dt="2020-03-30T16:14:24.623" v="4053" actId="1076"/>
          <ac:picMkLst>
            <pc:docMk/>
            <pc:sldMk cId="1717690993" sldId="338"/>
            <ac:picMk id="9" creationId="{E7851118-BE07-4782-9FE9-439681F86F0F}"/>
          </ac:picMkLst>
        </pc:picChg>
        <pc:picChg chg="add mod ord">
          <ac:chgData name="Nofs,Elizabeth" userId="8c0f2aef-8568-4717-a3e5-d9088fa2cb24" providerId="ADAL" clId="{70377DAF-DEF7-4536-AD5C-D607C741A888}" dt="2020-03-30T16:14:13.245" v="4051" actId="1076"/>
          <ac:picMkLst>
            <pc:docMk/>
            <pc:sldMk cId="1717690993" sldId="338"/>
            <ac:picMk id="10" creationId="{60B81D1F-2BDE-46CB-9126-681D106DE539}"/>
          </ac:picMkLst>
        </pc:picChg>
      </pc:sldChg>
      <pc:sldChg chg="add del">
        <pc:chgData name="Nofs,Elizabeth" userId="8c0f2aef-8568-4717-a3e5-d9088fa2cb24" providerId="ADAL" clId="{70377DAF-DEF7-4536-AD5C-D607C741A888}" dt="2020-04-02T16:04:19.734" v="4085"/>
        <pc:sldMkLst>
          <pc:docMk/>
          <pc:sldMk cId="1799485208" sldId="33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60520" cy="366571"/>
          </a:xfrm>
          <a:prstGeom prst="rect">
            <a:avLst/>
          </a:prstGeom>
        </p:spPr>
        <p:txBody>
          <a:bodyPr vert="horz" lIns="95634" tIns="47817" rIns="95634" bIns="4781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9" y="1"/>
            <a:ext cx="4160520" cy="366571"/>
          </a:xfrm>
          <a:prstGeom prst="rect">
            <a:avLst/>
          </a:prstGeom>
        </p:spPr>
        <p:txBody>
          <a:bodyPr vert="horz" lIns="95634" tIns="47817" rIns="95634" bIns="47817" rtlCol="0"/>
          <a:lstStyle>
            <a:lvl1pPr algn="r">
              <a:defRPr sz="1300"/>
            </a:lvl1pPr>
          </a:lstStyle>
          <a:p>
            <a:fld id="{EAC992CE-1ECD-4D54-B232-594C54E8F78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630"/>
            <a:ext cx="4160520" cy="366571"/>
          </a:xfrm>
          <a:prstGeom prst="rect">
            <a:avLst/>
          </a:prstGeom>
        </p:spPr>
        <p:txBody>
          <a:bodyPr vert="horz" lIns="95634" tIns="47817" rIns="95634" bIns="47817" rtlCol="0" anchor="b"/>
          <a:lstStyle>
            <a:lvl1pPr algn="l">
              <a:defRPr sz="1300"/>
            </a:lvl1pPr>
          </a:lstStyle>
          <a:p>
            <a:r>
              <a:rPr lang="en-US"/>
              <a:t>The Intermediate Guide to Microsoft Office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9" y="6948630"/>
            <a:ext cx="4160520" cy="366571"/>
          </a:xfrm>
          <a:prstGeom prst="rect">
            <a:avLst/>
          </a:prstGeom>
        </p:spPr>
        <p:txBody>
          <a:bodyPr vert="horz" lIns="95634" tIns="47817" rIns="95634" bIns="47817" rtlCol="0" anchor="b"/>
          <a:lstStyle>
            <a:lvl1pPr algn="r">
              <a:defRPr sz="1300"/>
            </a:lvl1pPr>
          </a:lstStyle>
          <a:p>
            <a:fld id="{70C9C223-9324-45A0-B059-C0A394460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6900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160520" cy="367030"/>
          </a:xfrm>
          <a:prstGeom prst="rect">
            <a:avLst/>
          </a:prstGeom>
        </p:spPr>
        <p:txBody>
          <a:bodyPr vert="horz" lIns="95634" tIns="47817" rIns="95634" bIns="4781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9" y="2"/>
            <a:ext cx="4160520" cy="367030"/>
          </a:xfrm>
          <a:prstGeom prst="rect">
            <a:avLst/>
          </a:prstGeom>
        </p:spPr>
        <p:txBody>
          <a:bodyPr vert="horz" lIns="95634" tIns="47817" rIns="95634" bIns="47817" rtlCol="0"/>
          <a:lstStyle>
            <a:lvl1pPr algn="r">
              <a:defRPr sz="1300"/>
            </a:lvl1pPr>
          </a:lstStyle>
          <a:p>
            <a:fld id="{19F9A449-CA68-4024-8751-8FC193DF6F6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34" tIns="47817" rIns="95634" bIns="478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1" y="3520440"/>
            <a:ext cx="7680960" cy="2880361"/>
          </a:xfrm>
          <a:prstGeom prst="rect">
            <a:avLst/>
          </a:prstGeom>
        </p:spPr>
        <p:txBody>
          <a:bodyPr vert="horz" lIns="95634" tIns="47817" rIns="95634" bIns="4781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30"/>
          </a:xfrm>
          <a:prstGeom prst="rect">
            <a:avLst/>
          </a:prstGeom>
        </p:spPr>
        <p:txBody>
          <a:bodyPr vert="horz" lIns="95634" tIns="47817" rIns="95634" bIns="47817" rtlCol="0" anchor="b"/>
          <a:lstStyle>
            <a:lvl1pPr algn="l">
              <a:defRPr sz="1300"/>
            </a:lvl1pPr>
          </a:lstStyle>
          <a:p>
            <a:r>
              <a:rPr lang="en-US"/>
              <a:t>The Intermediate Guide to Microsoft Office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9" y="6948171"/>
            <a:ext cx="4160520" cy="367030"/>
          </a:xfrm>
          <a:prstGeom prst="rect">
            <a:avLst/>
          </a:prstGeom>
        </p:spPr>
        <p:txBody>
          <a:bodyPr vert="horz" lIns="95634" tIns="47817" rIns="95634" bIns="47817" rtlCol="0" anchor="b"/>
          <a:lstStyle>
            <a:lvl1pPr algn="r">
              <a:defRPr sz="1300"/>
            </a:lvl1pPr>
          </a:lstStyle>
          <a:p>
            <a:fld id="{42E26775-7AAC-4758-A1C3-48CF1D2CB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1723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tomeeting.com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tgL1llP2AY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tgL1llP2AY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KJ-Ei4z8k8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oCYVUekg1c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6noUJjsUgIM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6noUJjsUgIM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ecdevelopment@wccnet.edu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tomeeting.com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Uu29i4FwIU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WhG88WQCEc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tomeeting.com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tomeeting.com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 dirty="0">
                <a:solidFill>
                  <a:schemeClr val="accent1">
                    <a:lumMod val="50000"/>
                  </a:schemeClr>
                </a:solidFill>
              </a:rPr>
              <a:t>GoToMeeting</a:t>
            </a:r>
          </a:p>
          <a:p>
            <a:r>
              <a:rPr lang="en-US" dirty="0"/>
              <a:t>Presented by</a:t>
            </a:r>
          </a:p>
          <a:p>
            <a:r>
              <a:rPr lang="en-US" dirty="0"/>
              <a:t>Elizabeth Ann Nofs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Intermediate Guide to Microsoft Office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E26775-7AAC-4758-A1C3-48CF1D2CBA9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712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Join the Meeting</a:t>
            </a:r>
          </a:p>
          <a:p>
            <a:pPr lvl="1"/>
            <a:r>
              <a:rPr lang="en-US" sz="2000" dirty="0"/>
              <a:t>The GoToMeeting Host should join the meeting at least 10 minutes prior to the start time. </a:t>
            </a:r>
          </a:p>
          <a:p>
            <a:pPr lvl="1"/>
            <a:r>
              <a:rPr lang="en-US" sz="2000" dirty="0"/>
              <a:t>If this is your first time joining a meeting, you and all attendees will be prompted to download the GoToMeeting helper app.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Intermediate Guide to Microsoft Office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E26775-7AAC-4758-A1C3-48CF1D2CBA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92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Reference: </a:t>
            </a:r>
            <a:r>
              <a:rPr lang="en-US" dirty="0">
                <a:hlinkClick r:id="rId3"/>
              </a:rPr>
              <a:t>https://www.gotomeeting.com/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Intermediate Guide to Microsoft Office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E26775-7AAC-4758-A1C3-48CF1D2CBA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29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GoToMeeting - Organizer Training - Part 2 - Hosting: </a:t>
            </a:r>
            <a:r>
              <a:rPr lang="en-US" dirty="0">
                <a:hlinkClick r:id="rId3"/>
              </a:rPr>
              <a:t>https://youtu.be/OtgL1llP2AY</a:t>
            </a: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Intermediate Guide to Microsoft Office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E26775-7AAC-4758-A1C3-48CF1D2CBA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004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GoToMeeting - Organizer Training - Part 2 - Hosting: </a:t>
            </a:r>
            <a:r>
              <a:rPr lang="en-US" dirty="0">
                <a:hlinkClick r:id="rId3"/>
              </a:rPr>
              <a:t>https://youtu.be/OtgL1llP2AY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Intermediate Guide to Microsoft Office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E26775-7AAC-4758-A1C3-48CF1D2CBA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49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2">
              <a:defRPr/>
            </a:pPr>
            <a:r>
              <a:rPr lang="en-US" dirty="0"/>
              <a:t>Getting Started with the New GoToMeeting: </a:t>
            </a:r>
            <a:r>
              <a:rPr lang="en-US" dirty="0">
                <a:hlinkClick r:id="rId3"/>
              </a:rPr>
              <a:t>https://youtu.be/HKJ-Ei4z8k8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Intermediate Guide to Microsoft Office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E26775-7AAC-4758-A1C3-48CF1D2CBA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57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2">
              <a:defRPr/>
            </a:pPr>
            <a:r>
              <a:rPr lang="en-US" dirty="0"/>
              <a:t>How to Record a Meeting on GoToMeeting: </a:t>
            </a:r>
            <a:r>
              <a:rPr lang="en-US" dirty="0">
                <a:hlinkClick r:id="rId3"/>
              </a:rPr>
              <a:t>https://youtu.be/IoCYVUekg1c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Intermediate Guide to Microsoft Office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E26775-7AAC-4758-A1C3-48CF1D2CBA9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36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Screen Share on Browser with GoToMeeting Web App: </a:t>
            </a:r>
            <a:r>
              <a:rPr lang="en-US" dirty="0">
                <a:hlinkClick r:id="rId3"/>
              </a:rPr>
              <a:t>https://youtu.be/6noUJjsUgIM</a:t>
            </a: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Intermediate Guide to Microsoft Office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E26775-7AAC-4758-A1C3-48CF1D2CBA9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90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Screen Share on Browser with GoToMeeting Web App: </a:t>
            </a:r>
            <a:r>
              <a:rPr lang="en-US" dirty="0">
                <a:hlinkClick r:id="rId3"/>
              </a:rPr>
              <a:t>https://youtu.be/6noUJjsUgIM</a:t>
            </a: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Intermediate Guide to Microsoft Office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E26775-7AAC-4758-A1C3-48CF1D2CBA9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792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/>
              <a:t>Setting the Scene</a:t>
            </a:r>
          </a:p>
          <a:p>
            <a:pPr marL="342856" indent="-342856">
              <a:buFont typeface="Arial" panose="020B0604020202020204" pitchFamily="34" charset="0"/>
              <a:buChar char="•"/>
            </a:pPr>
            <a:r>
              <a:rPr lang="en-US" sz="1800" dirty="0"/>
              <a:t>Create a Practice Meeting</a:t>
            </a:r>
          </a:p>
          <a:p>
            <a:pPr marL="342856" indent="-342856">
              <a:buFont typeface="Arial" panose="020B0604020202020204" pitchFamily="34" charset="0"/>
              <a:buChar char="•"/>
            </a:pPr>
            <a:r>
              <a:rPr lang="en-US" sz="1800" dirty="0"/>
              <a:t>Review the Video and Audio</a:t>
            </a:r>
          </a:p>
          <a:p>
            <a:pPr marL="342856" indent="-342856">
              <a:buFont typeface="Arial" panose="020B0604020202020204" pitchFamily="34" charset="0"/>
              <a:buChar char="•"/>
            </a:pPr>
            <a:r>
              <a:rPr lang="en-US" sz="1800" dirty="0"/>
              <a:t>Best Practices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Intermediate Guide to Microsoft Office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E26775-7AAC-4758-A1C3-48CF1D2CBA9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1485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Create a Show</a:t>
            </a:r>
          </a:p>
          <a:p>
            <a:pPr marL="285713" indent="-285713">
              <a:buFont typeface="Arial" panose="020B0604020202020204" pitchFamily="34" charset="0"/>
              <a:buChar char="•"/>
            </a:pPr>
            <a:r>
              <a:rPr lang="en-US" dirty="0"/>
              <a:t>Create videos with the PowerPoint®</a:t>
            </a:r>
          </a:p>
          <a:p>
            <a:pPr marL="285713" indent="-285713">
              <a:buFont typeface="Arial" panose="020B0604020202020204" pitchFamily="34" charset="0"/>
              <a:buChar char="•"/>
            </a:pPr>
            <a:r>
              <a:rPr lang="en-US" dirty="0"/>
              <a:t>Create videos with Camtasia</a:t>
            </a:r>
          </a:p>
          <a:p>
            <a:pPr marL="285713" indent="-285713">
              <a:buFont typeface="Arial" panose="020B0604020202020204" pitchFamily="34" charset="0"/>
              <a:buChar char="•"/>
            </a:pPr>
            <a:r>
              <a:rPr lang="en-US" dirty="0"/>
              <a:t>Record narrations in Audacity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Intermediate Guide to Microsoft Office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E26775-7AAC-4758-A1C3-48CF1D2CBA9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130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/>
              <a:t>Setting the Scene</a:t>
            </a:r>
          </a:p>
          <a:p>
            <a:pPr marL="342856" indent="-342856">
              <a:buFont typeface="Arial" panose="020B0604020202020204" pitchFamily="34" charset="0"/>
              <a:buChar char="•"/>
            </a:pPr>
            <a:r>
              <a:rPr lang="en-US" sz="1800" dirty="0"/>
              <a:t>Create a Practice Meeting</a:t>
            </a:r>
          </a:p>
          <a:p>
            <a:pPr marL="342856" indent="-342856">
              <a:buFont typeface="Arial" panose="020B0604020202020204" pitchFamily="34" charset="0"/>
              <a:buChar char="•"/>
            </a:pPr>
            <a:r>
              <a:rPr lang="en-US" sz="1800" dirty="0"/>
              <a:t>Review the Video and Audio</a:t>
            </a:r>
          </a:p>
          <a:p>
            <a:pPr marL="342856" indent="-342856">
              <a:buFont typeface="Arial" panose="020B0604020202020204" pitchFamily="34" charset="0"/>
              <a:buChar char="•"/>
            </a:pPr>
            <a:r>
              <a:rPr lang="en-US" sz="1800" dirty="0"/>
              <a:t>Best Practices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Intermediate Guide to Microsoft Office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E26775-7AAC-4758-A1C3-48CF1D2CBA9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9695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Create a Show</a:t>
            </a:r>
          </a:p>
          <a:p>
            <a:pPr marL="285713" indent="-285713">
              <a:buFont typeface="Arial" panose="020B0604020202020204" pitchFamily="34" charset="0"/>
              <a:buChar char="•"/>
            </a:pPr>
            <a:r>
              <a:rPr lang="en-US" dirty="0"/>
              <a:t>Create videos with the PowerPoint®</a:t>
            </a:r>
          </a:p>
          <a:p>
            <a:pPr marL="285713" indent="-285713">
              <a:buFont typeface="Arial" panose="020B0604020202020204" pitchFamily="34" charset="0"/>
              <a:buChar char="•"/>
            </a:pPr>
            <a:r>
              <a:rPr lang="en-US" dirty="0"/>
              <a:t>Create videos with Camtasia</a:t>
            </a:r>
          </a:p>
          <a:p>
            <a:pPr marL="285713" indent="-285713">
              <a:buFont typeface="Arial" panose="020B0604020202020204" pitchFamily="34" charset="0"/>
              <a:buChar char="•"/>
            </a:pPr>
            <a:r>
              <a:rPr lang="en-US" dirty="0"/>
              <a:t>Record narrations in Audacity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Intermediate Guide to Microsoft Office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E26775-7AAC-4758-A1C3-48CF1D2CBA9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3791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Create a Show</a:t>
            </a:r>
          </a:p>
          <a:p>
            <a:pPr marL="285713" indent="-285713">
              <a:buFont typeface="Arial" panose="020B0604020202020204" pitchFamily="34" charset="0"/>
              <a:buChar char="•"/>
            </a:pPr>
            <a:r>
              <a:rPr lang="en-US" dirty="0"/>
              <a:t>Create videos with the PowerPoint®</a:t>
            </a:r>
          </a:p>
          <a:p>
            <a:pPr marL="285713" indent="-285713">
              <a:buFont typeface="Arial" panose="020B0604020202020204" pitchFamily="34" charset="0"/>
              <a:buChar char="•"/>
            </a:pPr>
            <a:r>
              <a:rPr lang="en-US" dirty="0"/>
              <a:t>Create videos with Camtasia</a:t>
            </a:r>
          </a:p>
          <a:p>
            <a:pPr marL="285713" indent="-285713">
              <a:buFont typeface="Arial" panose="020B0604020202020204" pitchFamily="34" charset="0"/>
              <a:buChar char="•"/>
            </a:pPr>
            <a:r>
              <a:rPr lang="en-US" dirty="0"/>
              <a:t>Record narrations in Audacity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Intermediate Guide to Microsoft Office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E26775-7AAC-4758-A1C3-48CF1D2CBA9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6135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Washtenaw Community College Workforce Development</a:t>
            </a:r>
          </a:p>
          <a:p>
            <a:endParaRPr lang="en-US" dirty="0">
              <a:cs typeface="Calibri Light"/>
            </a:endParaRPr>
          </a:p>
          <a:p>
            <a:r>
              <a:rPr lang="en-US" sz="2000" dirty="0"/>
              <a:t>Dynamic and Impactful Training</a:t>
            </a:r>
            <a:r>
              <a:rPr lang="en-US" dirty="0"/>
              <a:t> </a:t>
            </a:r>
          </a:p>
          <a:p>
            <a:r>
              <a:rPr lang="en-US" dirty="0"/>
              <a:t>Our knowledgeable and skilled trainers will inspire your people to succeed.</a:t>
            </a:r>
          </a:p>
          <a:p>
            <a:endParaRPr lang="en-US" b="1" dirty="0"/>
          </a:p>
          <a:p>
            <a:r>
              <a:rPr lang="en-US" b="1" dirty="0"/>
              <a:t>Contact Our Workforce Development Team</a:t>
            </a:r>
            <a:br>
              <a:rPr lang="en-US" dirty="0"/>
            </a:br>
            <a:r>
              <a:rPr lang="en-US" dirty="0">
                <a:hlinkClick r:id="rId3"/>
              </a:rPr>
              <a:t>ecdevelopment@wccnet.edu</a:t>
            </a:r>
            <a:br>
              <a:rPr lang="en-US" dirty="0"/>
            </a:br>
            <a:r>
              <a:rPr lang="en-US" dirty="0"/>
              <a:t>734-677-5060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0607D-F34D-4386-80DB-283BDBA52EA2}" type="slidenum">
              <a:rPr lang="en-US" smtClean="0"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92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Web-Hosted Conferences </a:t>
            </a:r>
          </a:p>
          <a:p>
            <a:pPr marL="171428" lvl="1" indent="-171428">
              <a:buFont typeface="Arial" panose="020B0604020202020204" pitchFamily="34" charset="0"/>
              <a:buChar char="•"/>
            </a:pPr>
            <a:r>
              <a:rPr lang="en-US" sz="2000" dirty="0"/>
              <a:t>Schedule a Meeting</a:t>
            </a:r>
          </a:p>
          <a:p>
            <a:pPr marL="171428" lvl="1" indent="-171428">
              <a:buFont typeface="Arial" panose="020B0604020202020204" pitchFamily="34" charset="0"/>
              <a:buChar char="•"/>
            </a:pPr>
            <a:r>
              <a:rPr lang="en-US" sz="2000" dirty="0"/>
              <a:t>Schedule Rooms for several sessions</a:t>
            </a:r>
          </a:p>
          <a:p>
            <a:pPr marL="171428" lvl="1" indent="-171428">
              <a:buFont typeface="Arial" panose="020B0604020202020204" pitchFamily="34" charset="0"/>
              <a:buChar char="•"/>
            </a:pPr>
            <a:r>
              <a:rPr lang="en-US" sz="2000" dirty="0"/>
              <a:t>Invitation Links</a:t>
            </a:r>
          </a:p>
          <a:p>
            <a:pPr marL="399999" lvl="2" indent="-171428">
              <a:buFont typeface="Arial" panose="020B0604020202020204" pitchFamily="34" charset="0"/>
              <a:buChar char="•"/>
            </a:pPr>
            <a:r>
              <a:rPr lang="en-US" sz="2000" dirty="0"/>
              <a:t>No Login Needed</a:t>
            </a:r>
          </a:p>
          <a:p>
            <a:pPr marL="399999" lvl="2" indent="-171428">
              <a:buFont typeface="Arial" panose="020B0604020202020204" pitchFamily="34" charset="0"/>
              <a:buChar char="•"/>
            </a:pPr>
            <a:r>
              <a:rPr lang="en-US" sz="2000" dirty="0"/>
              <a:t>Links can be emailed or posted on a website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Intermediate Guide to Microsoft Office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E26775-7AAC-4758-A1C3-48CF1D2CBA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31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2">
              <a:defRPr/>
            </a:pPr>
            <a:r>
              <a:rPr lang="en-US" dirty="0"/>
              <a:t>Reference: </a:t>
            </a:r>
            <a:r>
              <a:rPr lang="en-US" dirty="0">
                <a:hlinkClick r:id="rId3"/>
              </a:rPr>
              <a:t>https://www.gotomeeting.com/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Intermediate Guide to Microsoft Office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E26775-7AAC-4758-A1C3-48CF1D2CBA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23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2">
              <a:defRPr/>
            </a:pPr>
            <a:r>
              <a:rPr lang="en-US" dirty="0"/>
              <a:t>How to Navigate the GoToMeeting Website: </a:t>
            </a:r>
            <a:r>
              <a:rPr lang="en-US" dirty="0">
                <a:hlinkClick r:id="rId3"/>
              </a:rPr>
              <a:t>https://youtu.be/4Uu29i4FwIU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Intermediate Guide to Microsoft Office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E26775-7AAC-4758-A1C3-48CF1D2CBA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24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2">
              <a:defRPr/>
            </a:pPr>
            <a:r>
              <a:rPr lang="en-US" dirty="0"/>
              <a:t>GoToMeeting Organizer Training - Part 1 - Scheduling: </a:t>
            </a:r>
            <a:r>
              <a:rPr lang="en-US" dirty="0">
                <a:hlinkClick r:id="rId3"/>
              </a:rPr>
              <a:t>https://youtu.be/sWhG88WQCEc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Intermediate Guide to Microsoft Office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E26775-7AAC-4758-A1C3-48CF1D2CBA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48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2">
              <a:defRPr/>
            </a:pPr>
            <a:r>
              <a:rPr lang="en-US" dirty="0"/>
              <a:t>Reference: </a:t>
            </a:r>
            <a:r>
              <a:rPr lang="en-US" dirty="0">
                <a:hlinkClick r:id="rId3"/>
              </a:rPr>
              <a:t>https://www.gotomeeting.com/</a:t>
            </a: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Intermediate Guide to Microsoft Office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E26775-7AAC-4758-A1C3-48CF1D2CBA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68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Reference: </a:t>
            </a:r>
            <a:r>
              <a:rPr lang="en-US" dirty="0">
                <a:hlinkClick r:id="rId3"/>
              </a:rPr>
              <a:t>https://www.gotomeeting.com/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Intermediate Guide to Microsoft Office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E26775-7AAC-4758-A1C3-48CF1D2CBA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40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/>
              <a:t>Setting the Scene</a:t>
            </a:r>
          </a:p>
          <a:p>
            <a:pPr marL="342856" indent="-342856">
              <a:buFont typeface="Arial" panose="020B0604020202020204" pitchFamily="34" charset="0"/>
              <a:buChar char="•"/>
            </a:pPr>
            <a:r>
              <a:rPr lang="en-US" sz="1800" dirty="0"/>
              <a:t>Create a Practice Meeting</a:t>
            </a:r>
          </a:p>
          <a:p>
            <a:pPr marL="342856" indent="-342856">
              <a:buFont typeface="Arial" panose="020B0604020202020204" pitchFamily="34" charset="0"/>
              <a:buChar char="•"/>
            </a:pPr>
            <a:r>
              <a:rPr lang="en-US" sz="1800" dirty="0"/>
              <a:t>Review the Video and Audio</a:t>
            </a:r>
          </a:p>
          <a:p>
            <a:pPr marL="342856" indent="-342856">
              <a:buFont typeface="Arial" panose="020B0604020202020204" pitchFamily="34" charset="0"/>
              <a:buChar char="•"/>
            </a:pPr>
            <a:r>
              <a:rPr lang="en-US" sz="1800" dirty="0"/>
              <a:t>Best Practices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Intermediate Guide to Microsoft Office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E26775-7AAC-4758-A1C3-48CF1D2CBA9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15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4.gif"/><Relationship Id="rId5" Type="http://schemas.openxmlformats.org/officeDocument/2006/relationships/tags" Target="../tags/tag16.xml"/><Relationship Id="rId10" Type="http://schemas.microsoft.com/office/2007/relationships/hdphoto" Target="../media/hdphoto1.wdp"/><Relationship Id="rId4" Type="http://schemas.openxmlformats.org/officeDocument/2006/relationships/tags" Target="../tags/tag15.xml"/><Relationship Id="rId9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Autofit/>
          </a:bodyPr>
          <a:lstStyle>
            <a:lvl1pPr algn="ctr">
              <a:defRPr sz="6000" b="1" cap="none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cap="all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44" y="319615"/>
            <a:ext cx="1262098" cy="1605496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53" y="669903"/>
            <a:ext cx="904875" cy="742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6610689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075212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040602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7"/>
            <a:ext cx="9796128" cy="53403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839789" y="1065849"/>
            <a:ext cx="3473131" cy="4877750"/>
          </a:xfrm>
        </p:spPr>
        <p:txBody>
          <a:bodyPr anchor="t"/>
          <a:lstStyle>
            <a:lvl1pPr marL="0" indent="0"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0" indent="0" algn="l" defTabSz="974725">
              <a:buFontTx/>
              <a:buNone/>
              <a:defRPr sz="1200">
                <a:solidFill>
                  <a:schemeClr val="tx1"/>
                </a:solidFill>
              </a:defRPr>
            </a:lvl2pPr>
            <a:lvl3pPr marL="228600" indent="-228600" defTabSz="974725">
              <a:defRPr sz="1200">
                <a:solidFill>
                  <a:schemeClr val="tx1"/>
                </a:solidFill>
              </a:defRPr>
            </a:lvl3pPr>
            <a:lvl4pPr marL="350838" indent="-228600" defTabSz="974725">
              <a:defRPr sz="1200">
                <a:solidFill>
                  <a:schemeClr val="tx1"/>
                </a:solidFill>
              </a:defRPr>
            </a:lvl4pPr>
            <a:lvl5pPr marL="457200" indent="-228600" defTabSz="974725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tags r:id="rId3"/>
            </p:custDataLst>
          </p:nvPr>
        </p:nvSpPr>
        <p:spPr>
          <a:xfrm>
            <a:off x="4465321" y="1065850"/>
            <a:ext cx="6890068" cy="3508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Home-&gt;Font-&gt;Size</a:t>
            </a:r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0"/>
          </p:nvPr>
        </p:nvSpPr>
        <p:spPr>
          <a:xfrm>
            <a:off x="4465321" y="1416688"/>
            <a:ext cx="6904354" cy="3902073"/>
          </a:xfrm>
          <a:ln w="127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1"/>
          </p:nvPr>
        </p:nvSpPr>
        <p:spPr>
          <a:xfrm>
            <a:off x="10635916" y="365127"/>
            <a:ext cx="733925" cy="700722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  <p:custDataLst>
              <p:tags r:id="rId4"/>
            </p:custDataLst>
          </p:nvPr>
        </p:nvSpPr>
        <p:spPr>
          <a:xfrm>
            <a:off x="839788" y="6110286"/>
            <a:ext cx="10529887" cy="625793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3pPr marL="630000" indent="0">
              <a:buNone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39788" y="6110287"/>
            <a:ext cx="10530053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E49B08-6929-4473-83B1-C70F6B3B7391}"/>
              </a:ext>
            </a:extLst>
          </p:cNvPr>
          <p:cNvCxnSpPr/>
          <p:nvPr userDrawn="1"/>
        </p:nvCxnSpPr>
        <p:spPr>
          <a:xfrm>
            <a:off x="825336" y="914401"/>
            <a:ext cx="10530053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067401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9796128" cy="53403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065849"/>
            <a:ext cx="3473131" cy="48777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 algn="l" defTabSz="974725">
              <a:buFontTx/>
              <a:buNone/>
              <a:defRPr sz="1200"/>
            </a:lvl2pPr>
            <a:lvl3pPr marL="228600" indent="-228600" defTabSz="974725">
              <a:defRPr sz="1200"/>
            </a:lvl3pPr>
            <a:lvl4pPr marL="350838" indent="-228600" defTabSz="974725">
              <a:defRPr sz="1200"/>
            </a:lvl4pPr>
            <a:lvl5pPr marL="457200" indent="-228600" defTabSz="974725"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465321" y="1065850"/>
            <a:ext cx="6890068" cy="3508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1"/>
            </a:lvl1pPr>
          </a:lstStyle>
          <a:p>
            <a:pPr lvl="0"/>
            <a:r>
              <a:rPr lang="en-US" dirty="0"/>
              <a:t>Home-&gt;Font-&gt;Size</a:t>
            </a:r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0"/>
          </p:nvPr>
        </p:nvSpPr>
        <p:spPr>
          <a:xfrm>
            <a:off x="4475163" y="1416687"/>
            <a:ext cx="6880225" cy="3672671"/>
          </a:xfrm>
          <a:ln w="127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1"/>
          </p:nvPr>
        </p:nvSpPr>
        <p:spPr>
          <a:xfrm>
            <a:off x="10635916" y="365127"/>
            <a:ext cx="733925" cy="700722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708884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945453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900945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757733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931704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b="1"/>
              <a:t>Microsoft Office: </a:t>
            </a:r>
            <a:r>
              <a:rPr lang="en-US"/>
              <a:t>Sixty Minutes to Success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839778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529524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472134"/>
      </p:ext>
    </p:extLst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172303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721441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4ED2-97EA-46FD-B303-7070B4C96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23630"/>
      </p:ext>
    </p:extLst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084525"/>
      </p:ext>
    </p:extLst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995060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878430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018405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b="1"/>
              <a:t>Microsoft Office: </a:t>
            </a:r>
            <a:r>
              <a:rPr lang="en-US"/>
              <a:t>Sixty Minutes to Success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044052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388542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608678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41487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4ED2-97EA-46FD-B303-7070B4C96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56676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26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5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0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23" Type="http://schemas.openxmlformats.org/officeDocument/2006/relationships/tags" Target="../tags/tag9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tags" Target="../tags/tag8.xml"/><Relationship Id="rId27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US" b="1"/>
              <a:t>Microsoft Office: </a:t>
            </a:r>
            <a:r>
              <a:rPr lang="en-US"/>
              <a:t>Sixty Minutes to Success</a:t>
            </a:r>
            <a:endParaRPr lang="en-US" dirty="0"/>
          </a:p>
        </p:txBody>
      </p:sp>
      <p:sp>
        <p:nvSpPr>
          <p:cNvPr id="9" name="Rectangle 8"/>
          <p:cNvSpPr/>
          <p:nvPr>
            <p:custDataLst>
              <p:tags r:id="rId20"/>
            </p:custData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>
            <p:custDataLst>
              <p:tags r:id="rId21"/>
            </p:custData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>
            <p:custDataLst>
              <p:tags r:id="rId22"/>
            </p:custData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>
            <p:custDataLst>
              <p:tags r:id="rId2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0160"/>
            <a:ext cx="11353800" cy="6847840"/>
          </a:xfrm>
          <a:prstGeom prst="rect">
            <a:avLst/>
          </a:prstGeom>
        </p:spPr>
      </p:pic>
      <p:sp>
        <p:nvSpPr>
          <p:cNvPr id="14" name="Footer Placeholder 16"/>
          <p:cNvSpPr txBox="1">
            <a:spLocks/>
          </p:cNvSpPr>
          <p:nvPr>
            <p:custDataLst>
              <p:tags r:id="rId24"/>
            </p:custDataLst>
          </p:nvPr>
        </p:nvSpPr>
        <p:spPr>
          <a:xfrm>
            <a:off x="8077200" y="6372961"/>
            <a:ext cx="3657600" cy="40883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www.thecomputermama.com</a:t>
            </a:r>
            <a:endParaRPr lang="en-US" dirty="0"/>
          </a:p>
        </p:txBody>
      </p:sp>
      <p:sp>
        <p:nvSpPr>
          <p:cNvPr id="15" name="Slide Number Placeholder 17"/>
          <p:cNvSpPr txBox="1">
            <a:spLocks/>
          </p:cNvSpPr>
          <p:nvPr>
            <p:custDataLst>
              <p:tags r:id="rId25"/>
            </p:custDataLst>
          </p:nvPr>
        </p:nvSpPr>
        <p:spPr>
          <a:xfrm>
            <a:off x="2788920" y="6375879"/>
            <a:ext cx="5021580" cy="40592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Microsoft Office: </a:t>
            </a:r>
            <a:r>
              <a:rPr lang="en-US"/>
              <a:t>Sixty Minutes to Success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80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</p:sldLayoutIdLst>
  <p:transition spd="slow">
    <p:wipe dir="r"/>
  </p:transition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US" b="1"/>
              <a:t>Microsoft Office: </a:t>
            </a:r>
            <a:r>
              <a:rPr lang="en-US"/>
              <a:t>Sixty Minutes to Success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6175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 spd="slow">
    <p:wipe dir="r"/>
  </p:transition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tags" Target="../tags/tag25.xml"/><Relationship Id="rId7" Type="http://schemas.openxmlformats.org/officeDocument/2006/relationships/image" Target="../media/image5.gif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6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tags" Target="../tags/tag66.xml"/><Relationship Id="rId7" Type="http://schemas.openxmlformats.org/officeDocument/2006/relationships/image" Target="../media/image27.gif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tags" Target="../tags/tag70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29.gif"/><Relationship Id="rId5" Type="http://schemas.openxmlformats.org/officeDocument/2006/relationships/tags" Target="../tags/tag72.xml"/><Relationship Id="rId10" Type="http://schemas.openxmlformats.org/officeDocument/2006/relationships/image" Target="../media/image22.gif"/><Relationship Id="rId4" Type="http://schemas.openxmlformats.org/officeDocument/2006/relationships/tags" Target="../tags/tag71.xml"/><Relationship Id="rId9" Type="http://schemas.openxmlformats.org/officeDocument/2006/relationships/hyperlink" Target="https://www.gotomeeting.com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17.png"/><Relationship Id="rId3" Type="http://schemas.openxmlformats.org/officeDocument/2006/relationships/tags" Target="../tags/tag75.xml"/><Relationship Id="rId7" Type="http://schemas.openxmlformats.org/officeDocument/2006/relationships/notesSlide" Target="../notesSlides/notesSlide12.xml"/><Relationship Id="rId12" Type="http://schemas.openxmlformats.org/officeDocument/2006/relationships/hyperlink" Target="https://youtu.be/OtgL1llP2AY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32.gif"/><Relationship Id="rId5" Type="http://schemas.openxmlformats.org/officeDocument/2006/relationships/tags" Target="../tags/tag77.xml"/><Relationship Id="rId10" Type="http://schemas.openxmlformats.org/officeDocument/2006/relationships/image" Target="../media/image31.gif"/><Relationship Id="rId4" Type="http://schemas.openxmlformats.org/officeDocument/2006/relationships/tags" Target="../tags/tag76.xml"/><Relationship Id="rId9" Type="http://schemas.openxmlformats.org/officeDocument/2006/relationships/image" Target="../media/image30.gif"/><Relationship Id="rId14" Type="http://schemas.openxmlformats.org/officeDocument/2006/relationships/image" Target="../media/image1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tags" Target="../tags/tag80.xml"/><Relationship Id="rId7" Type="http://schemas.openxmlformats.org/officeDocument/2006/relationships/image" Target="../media/image33.gif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30.gif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35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HKJ-Ei4z8k8" TargetMode="External"/><Relationship Id="rId3" Type="http://schemas.openxmlformats.org/officeDocument/2006/relationships/tags" Target="../tags/tag83.xml"/><Relationship Id="rId7" Type="http://schemas.openxmlformats.org/officeDocument/2006/relationships/image" Target="../media/image37.gif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36.gif"/><Relationship Id="rId5" Type="http://schemas.openxmlformats.org/officeDocument/2006/relationships/notesSlide" Target="../notesSlides/notesSlide14.xml"/><Relationship Id="rId10" Type="http://schemas.openxmlformats.org/officeDocument/2006/relationships/image" Target="../media/image18.sv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IoCYVUekg1c" TargetMode="External"/><Relationship Id="rId3" Type="http://schemas.openxmlformats.org/officeDocument/2006/relationships/tags" Target="../tags/tag86.xml"/><Relationship Id="rId7" Type="http://schemas.openxmlformats.org/officeDocument/2006/relationships/image" Target="../media/image38.gif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36.gif"/><Relationship Id="rId5" Type="http://schemas.openxmlformats.org/officeDocument/2006/relationships/notesSlide" Target="../notesSlides/notesSlide15.xml"/><Relationship Id="rId10" Type="http://schemas.openxmlformats.org/officeDocument/2006/relationships/image" Target="../media/image18.sv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6noUJjsUgIM" TargetMode="External"/><Relationship Id="rId3" Type="http://schemas.openxmlformats.org/officeDocument/2006/relationships/tags" Target="../tags/tag89.xml"/><Relationship Id="rId7" Type="http://schemas.openxmlformats.org/officeDocument/2006/relationships/image" Target="../media/image40.gif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39.gif"/><Relationship Id="rId5" Type="http://schemas.openxmlformats.org/officeDocument/2006/relationships/notesSlide" Target="../notesSlides/notesSlide16.xml"/><Relationship Id="rId10" Type="http://schemas.openxmlformats.org/officeDocument/2006/relationships/image" Target="../media/image18.sv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6noUJjsUgIM" TargetMode="External"/><Relationship Id="rId3" Type="http://schemas.openxmlformats.org/officeDocument/2006/relationships/tags" Target="../tags/tag92.xml"/><Relationship Id="rId7" Type="http://schemas.openxmlformats.org/officeDocument/2006/relationships/image" Target="../media/image40.gif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41.gif"/><Relationship Id="rId5" Type="http://schemas.openxmlformats.org/officeDocument/2006/relationships/notesSlide" Target="../notesSlides/notesSlide17.xml"/><Relationship Id="rId10" Type="http://schemas.openxmlformats.org/officeDocument/2006/relationships/image" Target="../media/image18.sv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tags" Target="../tags/tag95.xml"/><Relationship Id="rId7" Type="http://schemas.openxmlformats.org/officeDocument/2006/relationships/image" Target="../media/image43.gif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42.gif"/><Relationship Id="rId5" Type="http://schemas.openxmlformats.org/officeDocument/2006/relationships/notesSlide" Target="../notesSlides/notesSlide18.xml"/><Relationship Id="rId10" Type="http://schemas.openxmlformats.org/officeDocument/2006/relationships/image" Target="../media/image44.gif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7" Type="http://schemas.openxmlformats.org/officeDocument/2006/relationships/image" Target="../media/image46.gif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../media/image45.gif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9.gif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8.gif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7" Type="http://schemas.openxmlformats.org/officeDocument/2006/relationships/image" Target="../media/image48.gif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image" Target="../media/image47.gif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gif"/><Relationship Id="rId3" Type="http://schemas.openxmlformats.org/officeDocument/2006/relationships/tags" Target="../tags/tag104.xml"/><Relationship Id="rId7" Type="http://schemas.openxmlformats.org/officeDocument/2006/relationships/image" Target="../media/image49.gif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05.xml"/><Relationship Id="rId9" Type="http://schemas.openxmlformats.org/officeDocument/2006/relationships/image" Target="../media/image5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5" Type="http://schemas.openxmlformats.org/officeDocument/2006/relationships/hyperlink" Target="mailto:ecdevelopment@wccnet.edu" TargetMode="Externa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tags" Target="../tags/tag32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12.gif"/><Relationship Id="rId5" Type="http://schemas.openxmlformats.org/officeDocument/2006/relationships/tags" Target="../tags/tag34.xml"/><Relationship Id="rId10" Type="http://schemas.openxmlformats.org/officeDocument/2006/relationships/image" Target="../media/image11.gif"/><Relationship Id="rId4" Type="http://schemas.openxmlformats.org/officeDocument/2006/relationships/tags" Target="../tags/tag33.xml"/><Relationship Id="rId9" Type="http://schemas.openxmlformats.org/officeDocument/2006/relationships/hyperlink" Target="https://www.gotomeeting.com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37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image" Target="../media/image14.gif"/><Relationship Id="rId5" Type="http://schemas.openxmlformats.org/officeDocument/2006/relationships/tags" Target="../tags/tag39.xml"/><Relationship Id="rId10" Type="http://schemas.openxmlformats.org/officeDocument/2006/relationships/hyperlink" Target="https://www.gotomeeting.com/" TargetMode="External"/><Relationship Id="rId4" Type="http://schemas.openxmlformats.org/officeDocument/2006/relationships/tags" Target="../tags/tag38.xml"/><Relationship Id="rId9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tags" Target="../tags/tag43.xml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18.sv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17.png"/><Relationship Id="rId5" Type="http://schemas.openxmlformats.org/officeDocument/2006/relationships/tags" Target="../tags/tag45.xml"/><Relationship Id="rId10" Type="http://schemas.openxmlformats.org/officeDocument/2006/relationships/image" Target="../media/image16.gif"/><Relationship Id="rId4" Type="http://schemas.openxmlformats.org/officeDocument/2006/relationships/tags" Target="../tags/tag44.xml"/><Relationship Id="rId9" Type="http://schemas.openxmlformats.org/officeDocument/2006/relationships/hyperlink" Target="https://youtu.be/4Uu29i4FwIU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tags" Target="../tags/tag48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18.sv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17.png"/><Relationship Id="rId5" Type="http://schemas.openxmlformats.org/officeDocument/2006/relationships/tags" Target="../tags/tag50.xml"/><Relationship Id="rId10" Type="http://schemas.openxmlformats.org/officeDocument/2006/relationships/image" Target="../media/image20.gif"/><Relationship Id="rId4" Type="http://schemas.openxmlformats.org/officeDocument/2006/relationships/tags" Target="../tags/tag49.xml"/><Relationship Id="rId9" Type="http://schemas.openxmlformats.org/officeDocument/2006/relationships/hyperlink" Target="https://youtu.be/sWhG88WQCEc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tags" Target="../tags/tag53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55.xml"/><Relationship Id="rId10" Type="http://schemas.openxmlformats.org/officeDocument/2006/relationships/image" Target="../media/image22.gif"/><Relationship Id="rId4" Type="http://schemas.openxmlformats.org/officeDocument/2006/relationships/tags" Target="../tags/tag54.xml"/><Relationship Id="rId9" Type="http://schemas.openxmlformats.org/officeDocument/2006/relationships/hyperlink" Target="https://www.gotomeeting.com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tags" Target="../tags/tag58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0.xml"/><Relationship Id="rId10" Type="http://schemas.openxmlformats.org/officeDocument/2006/relationships/image" Target="../media/image24.gif"/><Relationship Id="rId4" Type="http://schemas.openxmlformats.org/officeDocument/2006/relationships/tags" Target="../tags/tag59.xml"/><Relationship Id="rId9" Type="http://schemas.openxmlformats.org/officeDocument/2006/relationships/hyperlink" Target="https://www.gotomeeting.com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tags" Target="../tags/tag63.xml"/><Relationship Id="rId7" Type="http://schemas.openxmlformats.org/officeDocument/2006/relationships/image" Target="../media/image26.gif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25.gif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4000">
              <a:schemeClr val="bg1"/>
            </a:gs>
            <a:gs pos="54000">
              <a:schemeClr val="accent5"/>
            </a:gs>
            <a:gs pos="27000">
              <a:schemeClr val="accent4">
                <a:lumMod val="50000"/>
              </a:schemeClr>
            </a:gs>
            <a:gs pos="41000">
              <a:schemeClr val="accent5">
                <a:lumMod val="75000"/>
              </a:schemeClr>
            </a:gs>
            <a:gs pos="95000">
              <a:schemeClr val="bg1">
                <a:lumMod val="9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447414" y="1610656"/>
            <a:ext cx="9469564" cy="2368191"/>
          </a:xfrm>
        </p:spPr>
        <p:txBody>
          <a:bodyPr>
            <a:noAutofit/>
          </a:bodyPr>
          <a:lstStyle/>
          <a:p>
            <a:pPr algn="ctr"/>
            <a:r>
              <a:rPr lang="en-US" sz="960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GoToMeeting</a:t>
            </a:r>
            <a:br>
              <a:rPr lang="en-US" sz="8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endParaRPr lang="en-US" sz="8800" baseline="3000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67" y="399011"/>
            <a:ext cx="3573986" cy="6410738"/>
          </a:xfrm>
          <a:prstGeom prst="rect">
            <a:avLst/>
          </a:prstGeom>
        </p:spPr>
      </p:pic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580004" y="399011"/>
            <a:ext cx="6602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Live Presentation: WCC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419" y="5513969"/>
            <a:ext cx="1827362" cy="1499960"/>
          </a:xfrm>
          <a:prstGeom prst="rect">
            <a:avLst/>
          </a:prstGeom>
        </p:spPr>
      </p:pic>
      <p:sp>
        <p:nvSpPr>
          <p:cNvPr id="11" name="Subtitle 10">
            <a:extLst>
              <a:ext uri="{FF2B5EF4-FFF2-40B4-BE49-F238E27FC236}">
                <a16:creationId xmlns:a16="http://schemas.microsoft.com/office/drawing/2014/main" id="{DF0F9604-B34A-4C59-984B-AEE1A84B98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8098" y="2971329"/>
            <a:ext cx="9828196" cy="1266102"/>
          </a:xfrm>
        </p:spPr>
        <p:txBody>
          <a:bodyPr>
            <a:noAutofit/>
          </a:bodyPr>
          <a:lstStyle/>
          <a:p>
            <a:r>
              <a:rPr lang="en-US" b="1" dirty="0"/>
              <a:t>Presented by</a:t>
            </a:r>
          </a:p>
          <a:p>
            <a:r>
              <a:rPr lang="en-US" b="1" dirty="0"/>
              <a:t>Elizabeth Ann Nofs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2F3C4F-5905-48C5-87AF-0C8D6CECF8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074" y="5943177"/>
            <a:ext cx="2774244" cy="64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11485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7"/>
            <a:ext cx="9796128" cy="534034"/>
          </a:xfrm>
        </p:spPr>
        <p:txBody>
          <a:bodyPr/>
          <a:lstStyle/>
          <a:p>
            <a:r>
              <a:rPr lang="en-US" cap="none" dirty="0">
                <a:solidFill>
                  <a:schemeClr val="accent1">
                    <a:lumMod val="50000"/>
                  </a:schemeClr>
                </a:solidFill>
              </a:rPr>
              <a:t>Join the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839789" y="1065849"/>
            <a:ext cx="3677347" cy="4877750"/>
          </a:xfrm>
        </p:spPr>
        <p:txBody>
          <a:bodyPr>
            <a:noAutofit/>
          </a:bodyPr>
          <a:lstStyle/>
          <a:p>
            <a:r>
              <a:rPr lang="en-US" sz="2000" dirty="0"/>
              <a:t>Join the Meeting</a:t>
            </a:r>
          </a:p>
          <a:p>
            <a:pPr lvl="1"/>
            <a:r>
              <a:rPr lang="en-US" sz="2000" dirty="0"/>
              <a:t>The GoToMeeting Host should join the meeting at least 10 minutes prior to the start time. </a:t>
            </a:r>
          </a:p>
          <a:p>
            <a:pPr lvl="1"/>
            <a:r>
              <a:rPr lang="en-US" sz="2000" dirty="0"/>
              <a:t>If this is your first time joining a meeting, you and all attendees will be prompted to download the GoToMeeting helper app.</a:t>
            </a:r>
          </a:p>
        </p:txBody>
      </p:sp>
      <p:pic>
        <p:nvPicPr>
          <p:cNvPr id="7" name="Picture Placeholder 4"/>
          <p:cNvPicPr>
            <a:picLocks noGrp="1" noChangeAspect="1"/>
          </p:cNvPicPr>
          <p:nvPr>
            <p:ph type="pic" sz="quarter" idx="10"/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8991" y="1065848"/>
            <a:ext cx="6517015" cy="3695859"/>
          </a:xfrm>
        </p:spPr>
      </p:pic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35B5F509-C918-4C56-916D-3FA24361932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4298" y="2797109"/>
            <a:ext cx="5486400" cy="31464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42366422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7"/>
            <a:ext cx="9796128" cy="534034"/>
          </a:xfrm>
        </p:spPr>
        <p:txBody>
          <a:bodyPr/>
          <a:lstStyle/>
          <a:p>
            <a:r>
              <a:rPr lang="en-US" cap="none" dirty="0">
                <a:solidFill>
                  <a:schemeClr val="accent1">
                    <a:lumMod val="50000"/>
                  </a:schemeClr>
                </a:solidFill>
              </a:rPr>
              <a:t>Host a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Create a Sample Meeting</a:t>
            </a:r>
          </a:p>
          <a:p>
            <a:pPr lvl="1"/>
            <a:r>
              <a:rPr lang="en-US" sz="2000" dirty="0"/>
              <a:t>A practice meeting is a good opportunity to set the scene for the broadcast. </a:t>
            </a:r>
          </a:p>
          <a:p>
            <a:pPr lvl="1"/>
            <a:r>
              <a:rPr lang="en-US" sz="2000" dirty="0"/>
              <a:t>The purpose of the meeting is to review the camera and sound settings to get the best broadcast possible.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Please start the sample meeting to practice the following steps.</a:t>
            </a:r>
          </a:p>
        </p:txBody>
      </p:sp>
      <p:pic>
        <p:nvPicPr>
          <p:cNvPr id="7" name="Picture Placeholder 4"/>
          <p:cNvPicPr>
            <a:picLocks noGrp="1" noChangeAspect="1"/>
          </p:cNvPicPr>
          <p:nvPr>
            <p:ph type="pic" sz="quarter" idx="10"/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5322" y="1065848"/>
            <a:ext cx="6904353" cy="3695859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2"/>
            <p:custDataLst>
              <p:tags r:id="rId4"/>
            </p:custDataLst>
          </p:nvPr>
        </p:nvSpPr>
        <p:spPr>
          <a:xfrm>
            <a:off x="839788" y="6110286"/>
            <a:ext cx="10529887" cy="62579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Reference: </a:t>
            </a:r>
            <a:r>
              <a:rPr lang="en-US" sz="1800" dirty="0">
                <a:hlinkClick r:id="rId9"/>
              </a:rPr>
              <a:t>https://www.gotomeeting.com/</a:t>
            </a:r>
            <a:r>
              <a:rPr lang="en-US" sz="1800" dirty="0"/>
              <a:t> </a:t>
            </a:r>
          </a:p>
          <a:p>
            <a:endParaRPr lang="en-US" dirty="0"/>
          </a:p>
        </p:txBody>
      </p:sp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35B5F509-C918-4C56-916D-3FA24361932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359644" y="2448114"/>
            <a:ext cx="4774475" cy="39319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BD8469D3-FDBC-4DC2-89BA-2F49193A0B8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283" y="1143000"/>
            <a:ext cx="18764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71984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7"/>
            <a:ext cx="9796128" cy="534034"/>
          </a:xfrm>
        </p:spPr>
        <p:txBody>
          <a:bodyPr/>
          <a:lstStyle/>
          <a:p>
            <a:r>
              <a:rPr lang="en-US" cap="none" dirty="0">
                <a:solidFill>
                  <a:schemeClr val="accent1">
                    <a:lumMod val="50000"/>
                  </a:schemeClr>
                </a:solidFill>
              </a:rPr>
              <a:t>Do a Screen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839789" y="1065849"/>
            <a:ext cx="3625531" cy="4877750"/>
          </a:xfrm>
        </p:spPr>
        <p:txBody>
          <a:bodyPr>
            <a:noAutofit/>
          </a:bodyPr>
          <a:lstStyle/>
          <a:p>
            <a:r>
              <a:rPr lang="en-US" sz="2000" dirty="0"/>
              <a:t>Preview the Live Stream</a:t>
            </a:r>
          </a:p>
          <a:p>
            <a:pPr lvl="1"/>
            <a:r>
              <a:rPr lang="en-US" sz="2000" dirty="0"/>
              <a:t>Before you begin an online meeting, you can preview the camera and sound. </a:t>
            </a:r>
          </a:p>
          <a:p>
            <a:pPr lvl="1"/>
            <a:r>
              <a:rPr lang="en-US" sz="2000" dirty="0"/>
              <a:t>The live stream will preview when you turn on the camera.</a:t>
            </a:r>
          </a:p>
          <a:p>
            <a:pPr lvl="1"/>
            <a:r>
              <a:rPr lang="en-US" sz="2000" dirty="0"/>
              <a:t>Its a good time to look behind you and see if are ready for guests. Clean up any private business and political images.</a:t>
            </a:r>
          </a:p>
        </p:txBody>
      </p:sp>
      <p:pic>
        <p:nvPicPr>
          <p:cNvPr id="7" name="Picture Placeholder 4"/>
          <p:cNvPicPr>
            <a:picLocks noGrp="1" noChangeAspect="1"/>
          </p:cNvPicPr>
          <p:nvPr>
            <p:ph type="pic" sz="quarter" idx="10"/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8991" y="1065848"/>
            <a:ext cx="6517015" cy="3695859"/>
          </a:xfrm>
        </p:spPr>
      </p:pic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35B5F509-C918-4C56-916D-3FA24361932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0260" y="1977598"/>
            <a:ext cx="4774475" cy="38145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 sign in front of a box&#10;&#10;Description automatically generated">
            <a:extLst>
              <a:ext uri="{FF2B5EF4-FFF2-40B4-BE49-F238E27FC236}">
                <a16:creationId xmlns:a16="http://schemas.microsoft.com/office/drawing/2014/main" id="{E6566151-C3AC-4B88-A274-6507D3108A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025" y="2295144"/>
            <a:ext cx="2466975" cy="571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074091-4777-4CBE-BDB1-B5D102EB1A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4230" y="4603381"/>
            <a:ext cx="2899849" cy="14235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26A6539B-D1DB-4713-A482-7DBB4ADB88BE}"/>
              </a:ext>
            </a:extLst>
          </p:cNvPr>
          <p:cNvSpPr>
            <a:spLocks noGrp="1"/>
          </p:cNvSpPr>
          <p:nvPr>
            <p:ph type="body" sz="quarter" idx="12"/>
            <p:custDataLst>
              <p:tags r:id="rId5"/>
            </p:custDataLst>
          </p:nvPr>
        </p:nvSpPr>
        <p:spPr>
          <a:xfrm>
            <a:off x="839788" y="6110286"/>
            <a:ext cx="10529887" cy="62579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GoToMeeting - Organizer Training - Part 2 - Hosting: </a:t>
            </a:r>
            <a:r>
              <a:rPr lang="en-US" sz="1800" dirty="0">
                <a:hlinkClick r:id="rId12"/>
              </a:rPr>
              <a:t>https://youtu.be/OtgL1llP2AY</a:t>
            </a:r>
            <a:r>
              <a:rPr lang="en-US" sz="1800" dirty="0"/>
              <a:t> </a:t>
            </a:r>
            <a:endParaRPr lang="en-US" dirty="0"/>
          </a:p>
        </p:txBody>
      </p:sp>
      <p:pic>
        <p:nvPicPr>
          <p:cNvPr id="12" name="Graphic 13" descr="Video camera">
            <a:extLst>
              <a:ext uri="{FF2B5EF4-FFF2-40B4-BE49-F238E27FC236}">
                <a16:creationId xmlns:a16="http://schemas.microsoft.com/office/drawing/2014/main" id="{4E5EA1FB-D6FB-4A73-A88F-13E3336F02C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t="1325" b="1325"/>
          <a:stretch/>
        </p:blipFill>
        <p:spPr>
          <a:xfrm>
            <a:off x="822325" y="4888640"/>
            <a:ext cx="1828800" cy="141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08674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7"/>
            <a:ext cx="9796128" cy="534034"/>
          </a:xfrm>
        </p:spPr>
        <p:txBody>
          <a:bodyPr/>
          <a:lstStyle/>
          <a:p>
            <a:r>
              <a:rPr lang="en-US" cap="none" dirty="0">
                <a:solidFill>
                  <a:schemeClr val="accent1">
                    <a:lumMod val="50000"/>
                  </a:schemeClr>
                </a:solidFill>
              </a:rPr>
              <a:t>How Does it Sound?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Choose the Right Mic</a:t>
            </a:r>
          </a:p>
          <a:p>
            <a:pPr lvl="1"/>
            <a:r>
              <a:rPr lang="en-US" sz="2000" dirty="0"/>
              <a:t>If you click on the </a:t>
            </a:r>
            <a:r>
              <a:rPr lang="en-US" sz="2000" b="1" dirty="0"/>
              <a:t>Settings</a:t>
            </a:r>
            <a:r>
              <a:rPr lang="en-US" sz="2000" dirty="0"/>
              <a:t> gear button in the upper right corner) the pane will open.</a:t>
            </a:r>
          </a:p>
          <a:p>
            <a:pPr lvl="1"/>
            <a:r>
              <a:rPr lang="en-US" sz="2000" dirty="0"/>
              <a:t>Here you can pick a different microphone, say a headset instead of the laptop mic. </a:t>
            </a:r>
          </a:p>
        </p:txBody>
      </p:sp>
      <p:pic>
        <p:nvPicPr>
          <p:cNvPr id="7" name="Picture Placeholder 4"/>
          <p:cNvPicPr>
            <a:picLocks noGrp="1" noChangeAspect="1"/>
          </p:cNvPicPr>
          <p:nvPr>
            <p:ph type="pic" sz="quarter" idx="10"/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4543" y="1065848"/>
            <a:ext cx="4625910" cy="3695859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FFEF32-A51E-4E12-9D5B-5C3D4B4A5E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950" y="1379374"/>
            <a:ext cx="2489455" cy="38254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7D5711-BB01-400C-9B8C-450E7ECA17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1714" y="3613974"/>
            <a:ext cx="4321493" cy="29225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7B720D-6636-42F8-8A7A-AC14F7D2F7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336" y="3613974"/>
            <a:ext cx="3597207" cy="340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90752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7"/>
            <a:ext cx="9796128" cy="534034"/>
          </a:xfrm>
        </p:spPr>
        <p:txBody>
          <a:bodyPr/>
          <a:lstStyle/>
          <a:p>
            <a:r>
              <a:rPr lang="en-US" cap="none" dirty="0">
                <a:solidFill>
                  <a:schemeClr val="accent1">
                    <a:lumMod val="50000"/>
                  </a:schemeClr>
                </a:solidFill>
              </a:rPr>
              <a:t>Start the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The Meeting Room</a:t>
            </a:r>
          </a:p>
          <a:p>
            <a:pPr lvl="1"/>
            <a:r>
              <a:rPr lang="en-US" sz="2000" dirty="0"/>
              <a:t>The Meeting Room shows an icon or video feed for each attendee. </a:t>
            </a:r>
          </a:p>
          <a:p>
            <a:pPr lvl="1"/>
            <a:r>
              <a:rPr lang="en-US" sz="2000" dirty="0"/>
              <a:t>The person speaking has a green mic. It’s a good clue for identifying who is talking.</a:t>
            </a:r>
          </a:p>
          <a:p>
            <a:pPr lvl="1"/>
            <a:r>
              <a:rPr lang="en-US" sz="2000" dirty="0"/>
              <a:t>All attendees can show or hide the thumbnail screens.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A1116B7-9B39-416B-98C4-893CAEAB22E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0296" y="1416688"/>
            <a:ext cx="6454404" cy="3902073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7D5711-BB01-400C-9B8C-450E7ECA17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3955" y="3054591"/>
            <a:ext cx="5628121" cy="29723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F8594497-3BDA-4E65-8456-3D96D28EA4DE}"/>
              </a:ext>
            </a:extLst>
          </p:cNvPr>
          <p:cNvSpPr>
            <a:spLocks noGrp="1"/>
          </p:cNvSpPr>
          <p:nvPr>
            <p:ph type="body" sz="quarter" idx="12"/>
            <p:custDataLst>
              <p:tags r:id="rId3"/>
            </p:custDataLst>
          </p:nvPr>
        </p:nvSpPr>
        <p:spPr>
          <a:xfrm>
            <a:off x="839788" y="6110286"/>
            <a:ext cx="10529887" cy="62579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Getting Started with the New GoToMeeting: </a:t>
            </a:r>
            <a:r>
              <a:rPr lang="en-US" sz="1800" dirty="0">
                <a:hlinkClick r:id="rId8"/>
              </a:rPr>
              <a:t>https://youtu.be/HKJ-Ei4z8k8</a:t>
            </a:r>
            <a:r>
              <a:rPr lang="en-US" sz="1800" dirty="0"/>
              <a:t> </a:t>
            </a:r>
          </a:p>
          <a:p>
            <a:endParaRPr lang="en-US" dirty="0"/>
          </a:p>
        </p:txBody>
      </p:sp>
      <p:pic>
        <p:nvPicPr>
          <p:cNvPr id="7" name="Graphic 13" descr="Video camera">
            <a:extLst>
              <a:ext uri="{FF2B5EF4-FFF2-40B4-BE49-F238E27FC236}">
                <a16:creationId xmlns:a16="http://schemas.microsoft.com/office/drawing/2014/main" id="{7B9FA8C7-B1D9-4F99-95C6-201F93A5445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1325" b="1325"/>
          <a:stretch/>
        </p:blipFill>
        <p:spPr>
          <a:xfrm>
            <a:off x="822325" y="4888640"/>
            <a:ext cx="1828800" cy="141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96056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7"/>
            <a:ext cx="9796128" cy="534034"/>
          </a:xfrm>
        </p:spPr>
        <p:txBody>
          <a:bodyPr/>
          <a:lstStyle/>
          <a:p>
            <a:r>
              <a:rPr lang="en-US" cap="none" dirty="0">
                <a:solidFill>
                  <a:schemeClr val="accent1">
                    <a:lumMod val="50000"/>
                  </a:schemeClr>
                </a:solidFill>
              </a:rPr>
              <a:t>Record a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Record a Meeting</a:t>
            </a:r>
          </a:p>
          <a:p>
            <a:pPr lvl="1"/>
            <a:r>
              <a:rPr lang="en-US" sz="2000" dirty="0"/>
              <a:t>When everyone has signed in and said, hello, you can record your meeting.</a:t>
            </a:r>
          </a:p>
          <a:p>
            <a:pPr lvl="1"/>
            <a:r>
              <a:rPr lang="en-US" sz="2000" dirty="0"/>
              <a:t>When you click </a:t>
            </a:r>
            <a:r>
              <a:rPr lang="en-US" sz="2000" b="1" dirty="0"/>
              <a:t>Record</a:t>
            </a:r>
            <a:r>
              <a:rPr lang="en-US" sz="2000" dirty="0"/>
              <a:t>, the meeting attendees will be notified that the meeting is being recorded. There is an audible announcement and an onscreen banner.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A1116B7-9B39-416B-98C4-893CAEAB22E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0296" y="1416688"/>
            <a:ext cx="6454404" cy="3902072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7D5711-BB01-400C-9B8C-450E7ECA17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50076" y="2207548"/>
            <a:ext cx="4572000" cy="3736051"/>
          </a:xfrm>
          <a:prstGeom prst="rect">
            <a:avLst/>
          </a:prstGeom>
        </p:spPr>
      </p:pic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E2605873-F950-4E98-B014-0D52F1F740E0}"/>
              </a:ext>
            </a:extLst>
          </p:cNvPr>
          <p:cNvSpPr>
            <a:spLocks noGrp="1"/>
          </p:cNvSpPr>
          <p:nvPr>
            <p:ph type="body" sz="quarter" idx="12"/>
            <p:custDataLst>
              <p:tags r:id="rId3"/>
            </p:custDataLst>
          </p:nvPr>
        </p:nvSpPr>
        <p:spPr>
          <a:xfrm>
            <a:off x="839788" y="6110286"/>
            <a:ext cx="10529887" cy="62579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How to Record a Meeting on GoToMeeting: </a:t>
            </a:r>
            <a:r>
              <a:rPr lang="en-US" sz="1800" dirty="0">
                <a:hlinkClick r:id="rId8"/>
              </a:rPr>
              <a:t>https://youtu.be/IoCYVUekg1c</a:t>
            </a:r>
            <a:r>
              <a:rPr lang="en-US" sz="1800" dirty="0"/>
              <a:t> </a:t>
            </a:r>
            <a:endParaRPr lang="en-US" dirty="0"/>
          </a:p>
        </p:txBody>
      </p:sp>
      <p:pic>
        <p:nvPicPr>
          <p:cNvPr id="8" name="Graphic 13" descr="Video camera">
            <a:extLst>
              <a:ext uri="{FF2B5EF4-FFF2-40B4-BE49-F238E27FC236}">
                <a16:creationId xmlns:a16="http://schemas.microsoft.com/office/drawing/2014/main" id="{D592D770-1378-4BC1-BFDC-D7B16CAB567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1325" b="1325"/>
          <a:stretch/>
        </p:blipFill>
        <p:spPr>
          <a:xfrm>
            <a:off x="822325" y="4888640"/>
            <a:ext cx="1828800" cy="141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89147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7"/>
            <a:ext cx="9796128" cy="534034"/>
          </a:xfrm>
        </p:spPr>
        <p:txBody>
          <a:bodyPr/>
          <a:lstStyle/>
          <a:p>
            <a:r>
              <a:rPr lang="en-US" cap="none" dirty="0">
                <a:solidFill>
                  <a:schemeClr val="accent1">
                    <a:lumMod val="50000"/>
                  </a:schemeClr>
                </a:solidFill>
              </a:rPr>
              <a:t>Share Your Screen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839789" y="1065849"/>
            <a:ext cx="3643282" cy="4877750"/>
          </a:xfrm>
        </p:spPr>
        <p:txBody>
          <a:bodyPr>
            <a:noAutofit/>
          </a:bodyPr>
          <a:lstStyle/>
          <a:p>
            <a:pPr lvl="1"/>
            <a:r>
              <a:rPr lang="en-US" sz="2000" dirty="0"/>
              <a:t>You can set up PowerPoint presentations and websites prior to your meeting. </a:t>
            </a:r>
          </a:p>
          <a:p>
            <a:pPr lvl="1"/>
            <a:r>
              <a:rPr lang="en-US" sz="2000" dirty="0"/>
              <a:t>When you are ready, you can use the Meeting Tools to Share your screen. You will be asked to select which window you want to show on screen.</a:t>
            </a:r>
          </a:p>
          <a:p>
            <a:pPr lvl="1"/>
            <a:r>
              <a:rPr lang="en-US" sz="2000" b="1" dirty="0"/>
              <a:t>Note</a:t>
            </a:r>
            <a:r>
              <a:rPr lang="en-US" sz="2000" dirty="0"/>
              <a:t>: Close all private email and business documents before sharing your screen!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A1116B7-9B39-416B-98C4-893CAEAB22E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0296" y="1549615"/>
            <a:ext cx="6454404" cy="3636217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7D5711-BB01-400C-9B8C-450E7ECA17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8835" y="2207548"/>
            <a:ext cx="3643282" cy="3736051"/>
          </a:xfrm>
          <a:prstGeom prst="rect">
            <a:avLst/>
          </a:prstGeom>
        </p:spPr>
      </p:pic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E2605873-F950-4E98-B014-0D52F1F740E0}"/>
              </a:ext>
            </a:extLst>
          </p:cNvPr>
          <p:cNvSpPr>
            <a:spLocks noGrp="1"/>
          </p:cNvSpPr>
          <p:nvPr>
            <p:ph type="body" sz="quarter" idx="12"/>
            <p:custDataLst>
              <p:tags r:id="rId3"/>
            </p:custDataLst>
          </p:nvPr>
        </p:nvSpPr>
        <p:spPr>
          <a:xfrm>
            <a:off x="839788" y="6110286"/>
            <a:ext cx="10529887" cy="62579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How to Screen Share on Browser with GoToMeeting Web App: </a:t>
            </a:r>
            <a:r>
              <a:rPr lang="en-US" sz="1800" dirty="0">
                <a:hlinkClick r:id="rId8"/>
              </a:rPr>
              <a:t>https://youtu.be/6noUJjsUgIM</a:t>
            </a:r>
            <a:r>
              <a:rPr lang="en-US" sz="1800" dirty="0"/>
              <a:t> </a:t>
            </a:r>
            <a:endParaRPr lang="en-US" dirty="0"/>
          </a:p>
        </p:txBody>
      </p:sp>
      <p:pic>
        <p:nvPicPr>
          <p:cNvPr id="8" name="Graphic 13" descr="Video camera">
            <a:extLst>
              <a:ext uri="{FF2B5EF4-FFF2-40B4-BE49-F238E27FC236}">
                <a16:creationId xmlns:a16="http://schemas.microsoft.com/office/drawing/2014/main" id="{D592D770-1378-4BC1-BFDC-D7B16CAB567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1325" b="1325"/>
          <a:stretch/>
        </p:blipFill>
        <p:spPr>
          <a:xfrm>
            <a:off x="822325" y="4888640"/>
            <a:ext cx="1828800" cy="141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44435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7"/>
            <a:ext cx="9796128" cy="534034"/>
          </a:xfrm>
        </p:spPr>
        <p:txBody>
          <a:bodyPr/>
          <a:lstStyle/>
          <a:p>
            <a:r>
              <a:rPr lang="en-US" cap="none" dirty="0">
                <a:solidFill>
                  <a:schemeClr val="accent1">
                    <a:lumMod val="50000"/>
                  </a:schemeClr>
                </a:solidFill>
              </a:rPr>
              <a:t>Share the Sound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839789" y="1065849"/>
            <a:ext cx="3643282" cy="4877750"/>
          </a:xfrm>
        </p:spPr>
        <p:txBody>
          <a:bodyPr>
            <a:noAutofit/>
          </a:bodyPr>
          <a:lstStyle/>
          <a:p>
            <a:pPr lvl="1"/>
            <a:r>
              <a:rPr lang="en-US" sz="2000" b="1" dirty="0"/>
              <a:t>Note</a:t>
            </a:r>
            <a:r>
              <a:rPr lang="en-US" sz="2000" dirty="0"/>
              <a:t>: By default, the host has the mic turned on. The rest of the attendees have their sound turned off. </a:t>
            </a:r>
          </a:p>
          <a:p>
            <a:pPr lvl="1"/>
            <a:r>
              <a:rPr lang="en-US" sz="2000" dirty="0"/>
              <a:t>For example, Glen Glick is cannot speak during the meeting. His mic is muted (x).</a:t>
            </a:r>
          </a:p>
          <a:p>
            <a:pPr lvl="1"/>
            <a:r>
              <a:rPr lang="en-US" sz="2000" dirty="0"/>
              <a:t>You can decide if some, or all of your attendees, can contribute to the discussion. 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A1116B7-9B39-416B-98C4-893CAEAB22E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8893" y="1549615"/>
            <a:ext cx="6057209" cy="3636217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7D5711-BB01-400C-9B8C-450E7ECA17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759" y="2120807"/>
            <a:ext cx="3643282" cy="3736051"/>
          </a:xfrm>
          <a:prstGeom prst="rect">
            <a:avLst/>
          </a:prstGeom>
        </p:spPr>
      </p:pic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E2605873-F950-4E98-B014-0D52F1F740E0}"/>
              </a:ext>
            </a:extLst>
          </p:cNvPr>
          <p:cNvSpPr>
            <a:spLocks noGrp="1"/>
          </p:cNvSpPr>
          <p:nvPr>
            <p:ph type="body" sz="quarter" idx="12"/>
            <p:custDataLst>
              <p:tags r:id="rId3"/>
            </p:custDataLst>
          </p:nvPr>
        </p:nvSpPr>
        <p:spPr>
          <a:xfrm>
            <a:off x="839788" y="6110286"/>
            <a:ext cx="10529887" cy="62579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How to Screen Share on Browser with GoToMeeting Web App: </a:t>
            </a:r>
            <a:r>
              <a:rPr lang="en-US" sz="1800" dirty="0">
                <a:hlinkClick r:id="rId8"/>
              </a:rPr>
              <a:t>https://youtu.be/6noUJjsUgIM</a:t>
            </a:r>
            <a:r>
              <a:rPr lang="en-US" sz="1800" dirty="0"/>
              <a:t> </a:t>
            </a:r>
            <a:endParaRPr lang="en-US" dirty="0"/>
          </a:p>
        </p:txBody>
      </p:sp>
      <p:pic>
        <p:nvPicPr>
          <p:cNvPr id="8" name="Graphic 13" descr="Video camera">
            <a:extLst>
              <a:ext uri="{FF2B5EF4-FFF2-40B4-BE49-F238E27FC236}">
                <a16:creationId xmlns:a16="http://schemas.microsoft.com/office/drawing/2014/main" id="{D592D770-1378-4BC1-BFDC-D7B16CAB567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1325" b="1325"/>
          <a:stretch/>
        </p:blipFill>
        <p:spPr>
          <a:xfrm>
            <a:off x="822325" y="4888640"/>
            <a:ext cx="1828800" cy="141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13147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large white teddy bear sitting on top of a stuffed animal&#10;&#10;Description automatically generated">
            <a:extLst>
              <a:ext uri="{FF2B5EF4-FFF2-40B4-BE49-F238E27FC236}">
                <a16:creationId xmlns:a16="http://schemas.microsoft.com/office/drawing/2014/main" id="{60B81D1F-2BDE-46CB-9126-681D106DE5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760" y="2760707"/>
            <a:ext cx="3877787" cy="280322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7"/>
            <a:ext cx="9796128" cy="534034"/>
          </a:xfrm>
        </p:spPr>
        <p:txBody>
          <a:bodyPr/>
          <a:lstStyle/>
          <a:p>
            <a:r>
              <a:rPr lang="en-US" cap="none" dirty="0">
                <a:solidFill>
                  <a:schemeClr val="accent1">
                    <a:lumMod val="50000"/>
                  </a:schemeClr>
                </a:solidFill>
              </a:rPr>
              <a:t>GoToMeeting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839789" y="1065849"/>
            <a:ext cx="9685539" cy="567023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600" dirty="0"/>
              <a:t>Create a Show</a:t>
            </a:r>
            <a:endParaRPr lang="en-US" sz="3600" b="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0" dirty="0"/>
              <a:t>PowerPoint and YouTube Videos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0" dirty="0"/>
              <a:t>PowerPoint and Excel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0" dirty="0"/>
              <a:t>Create Videos with Camtasia</a:t>
            </a:r>
          </a:p>
          <a:p>
            <a:r>
              <a:rPr lang="en-US" b="0" dirty="0"/>
              <a:t>	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A7CDE194-18F4-491A-BABB-98B33B43B0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9788" y="6110286"/>
            <a:ext cx="5862569" cy="625793"/>
          </a:xfrm>
        </p:spPr>
        <p:txBody>
          <a:bodyPr/>
          <a:lstStyle/>
          <a:p>
            <a:r>
              <a:rPr lang="en-US" dirty="0"/>
              <a:t>Presented March 2020</a:t>
            </a:r>
          </a:p>
        </p:txBody>
      </p:sp>
      <p:sp>
        <p:nvSpPr>
          <p:cNvPr id="8" name="Title 20">
            <a:extLst>
              <a:ext uri="{FF2B5EF4-FFF2-40B4-BE49-F238E27FC236}">
                <a16:creationId xmlns:a16="http://schemas.microsoft.com/office/drawing/2014/main" id="{DDEE5CC8-1927-4E8E-B7C2-68D8F7F112E2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39788" y="6133762"/>
            <a:ext cx="10529887" cy="5340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cap="none" dirty="0">
                <a:solidFill>
                  <a:schemeClr val="accent1">
                    <a:lumMod val="50000"/>
                  </a:schemeClr>
                </a:solidFill>
              </a:rPr>
              <a:t>Elizabeth Ann Nofs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A833AC-BA3D-4F32-9A97-66525195EC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697371" y="2085113"/>
            <a:ext cx="4332437" cy="3589734"/>
          </a:xfrm>
          <a:prstGeom prst="rect">
            <a:avLst/>
          </a:prstGeom>
        </p:spPr>
      </p:pic>
      <p:pic>
        <p:nvPicPr>
          <p:cNvPr id="9" name="Picture 8" descr="A group of stuffed animals&#10;&#10;Description automatically generated">
            <a:extLst>
              <a:ext uri="{FF2B5EF4-FFF2-40B4-BE49-F238E27FC236}">
                <a16:creationId xmlns:a16="http://schemas.microsoft.com/office/drawing/2014/main" id="{E7851118-BE07-4782-9FE9-439681F86F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84" y="3502438"/>
            <a:ext cx="4572001" cy="2570603"/>
          </a:xfrm>
          <a:prstGeom prst="rect">
            <a:avLst/>
          </a:prstGeom>
        </p:spPr>
      </p:pic>
      <p:pic>
        <p:nvPicPr>
          <p:cNvPr id="5" name="Picture 4" descr="A teddy bear&#10;&#10;Description automatically generated">
            <a:extLst>
              <a:ext uri="{FF2B5EF4-FFF2-40B4-BE49-F238E27FC236}">
                <a16:creationId xmlns:a16="http://schemas.microsoft.com/office/drawing/2014/main" id="{F915D810-C98C-4385-AECA-24F029E077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759" y="3590433"/>
            <a:ext cx="2743200" cy="3418825"/>
          </a:xfrm>
          <a:prstGeom prst="rect">
            <a:avLst/>
          </a:prstGeom>
        </p:spPr>
      </p:pic>
      <p:pic>
        <p:nvPicPr>
          <p:cNvPr id="6" name="Picture 5" descr="A picture containing table, food, sitting, banana&#10;&#10;Description automatically generated">
            <a:extLst>
              <a:ext uri="{FF2B5EF4-FFF2-40B4-BE49-F238E27FC236}">
                <a16:creationId xmlns:a16="http://schemas.microsoft.com/office/drawing/2014/main" id="{5FCCF4D4-2E31-49DF-8D7E-35D1AE3D3B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426" y="4023360"/>
            <a:ext cx="2847036" cy="270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90993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7"/>
            <a:ext cx="9796128" cy="534034"/>
          </a:xfrm>
        </p:spPr>
        <p:txBody>
          <a:bodyPr/>
          <a:lstStyle/>
          <a:p>
            <a:r>
              <a:rPr lang="en-US" cap="none" dirty="0">
                <a:solidFill>
                  <a:schemeClr val="accent1">
                    <a:lumMod val="50000"/>
                  </a:schemeClr>
                </a:solidFill>
              </a:rPr>
              <a:t>Powered Up PowerPoint</a:t>
            </a:r>
            <a:r>
              <a:rPr lang="en-US" cap="none" baseline="30000" dirty="0">
                <a:solidFill>
                  <a:schemeClr val="accent1">
                    <a:lumMod val="50000"/>
                  </a:schemeClr>
                </a:solidFill>
              </a:rPr>
              <a:t>®</a:t>
            </a:r>
            <a:r>
              <a:rPr lang="en-US" cap="none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839789" y="1065849"/>
            <a:ext cx="9685539" cy="260445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800" dirty="0"/>
              <a:t>Links and YouTube Videos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600" b="0" dirty="0"/>
              <a:t>Microsoft® PowerPoint® and Multimedia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0" dirty="0"/>
              <a:t>YouTube Video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0" dirty="0"/>
              <a:t>Linking and Embedding	</a:t>
            </a:r>
          </a:p>
          <a:p>
            <a:endParaRPr lang="en-US" b="0" dirty="0"/>
          </a:p>
          <a:p>
            <a:r>
              <a:rPr lang="en-US" b="0" dirty="0"/>
              <a:t>	</a:t>
            </a:r>
          </a:p>
          <a:p>
            <a:r>
              <a:rPr lang="en-US" b="0" dirty="0"/>
              <a:t>	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1623" y="2703009"/>
            <a:ext cx="5501212" cy="30891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1" name="Title 20">
            <a:extLst>
              <a:ext uri="{FF2B5EF4-FFF2-40B4-BE49-F238E27FC236}">
                <a16:creationId xmlns:a16="http://schemas.microsoft.com/office/drawing/2014/main" id="{595614DE-D301-4375-A357-CD4779686715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39788" y="6133762"/>
            <a:ext cx="10529887" cy="5340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cap="none" dirty="0">
                <a:solidFill>
                  <a:schemeClr val="accent1">
                    <a:lumMod val="50000"/>
                  </a:schemeClr>
                </a:solidFill>
              </a:rPr>
              <a:t>Elizabeth Ann Nofs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A7CDE194-18F4-491A-BABB-98B33B43B0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9788" y="6110286"/>
            <a:ext cx="5862569" cy="625793"/>
          </a:xfrm>
        </p:spPr>
        <p:txBody>
          <a:bodyPr/>
          <a:lstStyle/>
          <a:p>
            <a:r>
              <a:rPr lang="en-US" dirty="0"/>
              <a:t>Presented March 2020</a:t>
            </a:r>
          </a:p>
        </p:txBody>
      </p:sp>
      <p:pic>
        <p:nvPicPr>
          <p:cNvPr id="8" name="Picture 7" descr="A picture containing yellow, train, track, sitting&#10;&#10;Description automatically generated">
            <a:extLst>
              <a:ext uri="{FF2B5EF4-FFF2-40B4-BE49-F238E27FC236}">
                <a16:creationId xmlns:a16="http://schemas.microsoft.com/office/drawing/2014/main" id="{036E2A3B-CF49-4E60-A01A-6432EF2DDF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541" y="4728745"/>
            <a:ext cx="2080622" cy="184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22981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7"/>
            <a:ext cx="9796128" cy="534034"/>
          </a:xfrm>
        </p:spPr>
        <p:txBody>
          <a:bodyPr/>
          <a:lstStyle/>
          <a:p>
            <a:r>
              <a:rPr lang="en-US" cap="none" dirty="0">
                <a:solidFill>
                  <a:schemeClr val="accent1">
                    <a:lumMod val="50000"/>
                  </a:schemeClr>
                </a:solidFill>
              </a:rPr>
              <a:t>GoToMeeting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839789" y="1065849"/>
            <a:ext cx="9685539" cy="567023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600" dirty="0"/>
              <a:t>Getting Started</a:t>
            </a:r>
            <a:endParaRPr lang="en-US" sz="3600" b="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0" dirty="0"/>
              <a:t>Hello, GoToMeeting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0" dirty="0"/>
              <a:t>Create an Account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b="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0" dirty="0"/>
              <a:t>Create a Meeting</a:t>
            </a:r>
          </a:p>
          <a:p>
            <a:r>
              <a:rPr lang="en-US" b="0" dirty="0"/>
              <a:t>	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A7CDE194-18F4-491A-BABB-98B33B43B0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9788" y="6110286"/>
            <a:ext cx="5862569" cy="625793"/>
          </a:xfrm>
        </p:spPr>
        <p:txBody>
          <a:bodyPr/>
          <a:lstStyle/>
          <a:p>
            <a:r>
              <a:rPr lang="en-US" dirty="0"/>
              <a:t>Presented March 2020</a:t>
            </a:r>
          </a:p>
        </p:txBody>
      </p:sp>
      <p:sp>
        <p:nvSpPr>
          <p:cNvPr id="8" name="Title 20">
            <a:extLst>
              <a:ext uri="{FF2B5EF4-FFF2-40B4-BE49-F238E27FC236}">
                <a16:creationId xmlns:a16="http://schemas.microsoft.com/office/drawing/2014/main" id="{DDEE5CC8-1927-4E8E-B7C2-68D8F7F112E2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39788" y="6133762"/>
            <a:ext cx="10529887" cy="5340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cap="none" dirty="0">
                <a:solidFill>
                  <a:schemeClr val="accent1">
                    <a:lumMod val="50000"/>
                  </a:schemeClr>
                </a:solidFill>
              </a:rPr>
              <a:t>Elizabeth Ann Nofs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A833AC-BA3D-4F32-9A97-66525195EC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94" y="2438764"/>
            <a:ext cx="4572000" cy="4131945"/>
          </a:xfrm>
          <a:prstGeom prst="rect">
            <a:avLst/>
          </a:prstGeom>
        </p:spPr>
      </p:pic>
      <p:pic>
        <p:nvPicPr>
          <p:cNvPr id="5" name="Picture 4" descr="A teddy bear&#10;&#10;Description automatically generated">
            <a:extLst>
              <a:ext uri="{FF2B5EF4-FFF2-40B4-BE49-F238E27FC236}">
                <a16:creationId xmlns:a16="http://schemas.microsoft.com/office/drawing/2014/main" id="{F915D810-C98C-4385-AECA-24F029E077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168" y="3135740"/>
            <a:ext cx="2743200" cy="341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99766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7"/>
            <a:ext cx="9796128" cy="534034"/>
          </a:xfrm>
        </p:spPr>
        <p:txBody>
          <a:bodyPr/>
          <a:lstStyle/>
          <a:p>
            <a:r>
              <a:rPr lang="en-US" cap="none" dirty="0">
                <a:solidFill>
                  <a:schemeClr val="accent1">
                    <a:lumMod val="50000"/>
                  </a:schemeClr>
                </a:solidFill>
              </a:rPr>
              <a:t>Powered Up PowerPoint</a:t>
            </a:r>
            <a:r>
              <a:rPr lang="en-US" cap="none" baseline="30000" dirty="0">
                <a:solidFill>
                  <a:schemeClr val="accent1">
                    <a:lumMod val="50000"/>
                  </a:schemeClr>
                </a:solidFill>
              </a:rPr>
              <a:t>®</a:t>
            </a:r>
            <a:r>
              <a:rPr lang="en-US" cap="none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839789" y="1065849"/>
            <a:ext cx="9685539" cy="260445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800" dirty="0"/>
              <a:t>Show the Data Visually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600" b="0" dirty="0"/>
              <a:t>Integrating Microsoft® PowerPoint® and Excel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0" dirty="0"/>
              <a:t>Insert and modify Charts 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0" dirty="0"/>
              <a:t>Using the Data	</a:t>
            </a:r>
          </a:p>
          <a:p>
            <a:endParaRPr lang="en-US" b="0" dirty="0"/>
          </a:p>
          <a:p>
            <a:r>
              <a:rPr lang="en-US" b="0" dirty="0"/>
              <a:t>	</a:t>
            </a:r>
          </a:p>
          <a:p>
            <a:r>
              <a:rPr lang="en-US" b="0" dirty="0"/>
              <a:t>	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647" y="3487041"/>
            <a:ext cx="5501212" cy="32490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1" name="Title 20">
            <a:extLst>
              <a:ext uri="{FF2B5EF4-FFF2-40B4-BE49-F238E27FC236}">
                <a16:creationId xmlns:a16="http://schemas.microsoft.com/office/drawing/2014/main" id="{595614DE-D301-4375-A357-CD4779686715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39788" y="6133762"/>
            <a:ext cx="10529887" cy="5340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cap="none" dirty="0">
                <a:solidFill>
                  <a:schemeClr val="accent1">
                    <a:lumMod val="50000"/>
                  </a:schemeClr>
                </a:solidFill>
              </a:rPr>
              <a:t>Elizabeth Ann Nofs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A7CDE194-18F4-491A-BABB-98B33B43B0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9788" y="6110286"/>
            <a:ext cx="5862569" cy="625793"/>
          </a:xfrm>
        </p:spPr>
        <p:txBody>
          <a:bodyPr/>
          <a:lstStyle/>
          <a:p>
            <a:r>
              <a:rPr lang="en-US" dirty="0"/>
              <a:t>Presented March 2020</a:t>
            </a:r>
          </a:p>
        </p:txBody>
      </p:sp>
      <p:pic>
        <p:nvPicPr>
          <p:cNvPr id="4" name="Picture 3" descr="A bird standing on top of a chicken&#10;&#10;Description automatically generated">
            <a:extLst>
              <a:ext uri="{FF2B5EF4-FFF2-40B4-BE49-F238E27FC236}">
                <a16:creationId xmlns:a16="http://schemas.microsoft.com/office/drawing/2014/main" id="{880F411C-673E-4A82-8F1B-8112F82C23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629" y="3555026"/>
            <a:ext cx="20955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33986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7"/>
            <a:ext cx="9796128" cy="534034"/>
          </a:xfrm>
        </p:spPr>
        <p:txBody>
          <a:bodyPr/>
          <a:lstStyle/>
          <a:p>
            <a:r>
              <a:rPr lang="en-US" cap="none" dirty="0">
                <a:solidFill>
                  <a:schemeClr val="accent1">
                    <a:lumMod val="50000"/>
                  </a:schemeClr>
                </a:solidFill>
              </a:rPr>
              <a:t>Powered Up PowerPoint</a:t>
            </a:r>
            <a:r>
              <a:rPr lang="en-US" cap="none" baseline="30000" dirty="0">
                <a:solidFill>
                  <a:schemeClr val="accent1">
                    <a:lumMod val="50000"/>
                  </a:schemeClr>
                </a:solidFill>
              </a:rPr>
              <a:t>®</a:t>
            </a:r>
            <a:r>
              <a:rPr lang="en-US" cap="none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839789" y="1065849"/>
            <a:ext cx="9685539" cy="332327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800" dirty="0"/>
              <a:t>Create Videos with Camtasia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600" b="0" dirty="0"/>
              <a:t>Microsoft® PowerPoint® and Camtasia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0" dirty="0"/>
              <a:t>Design the presentation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0" dirty="0"/>
              <a:t>Export to Camtasia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0" dirty="0"/>
              <a:t>Edit in Camtasia</a:t>
            </a:r>
          </a:p>
          <a:p>
            <a:endParaRPr lang="en-US" b="0" dirty="0"/>
          </a:p>
          <a:p>
            <a:r>
              <a:rPr lang="en-US" b="0" dirty="0"/>
              <a:t>	</a:t>
            </a:r>
          </a:p>
          <a:p>
            <a:r>
              <a:rPr lang="en-US" b="0" dirty="0"/>
              <a:t>	</a:t>
            </a:r>
          </a:p>
        </p:txBody>
      </p:sp>
      <p:sp>
        <p:nvSpPr>
          <p:cNvPr id="31" name="Title 20">
            <a:extLst>
              <a:ext uri="{FF2B5EF4-FFF2-40B4-BE49-F238E27FC236}">
                <a16:creationId xmlns:a16="http://schemas.microsoft.com/office/drawing/2014/main" id="{595614DE-D301-4375-A357-CD4779686715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39788" y="6133762"/>
            <a:ext cx="10529887" cy="5340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cap="none" dirty="0">
                <a:solidFill>
                  <a:schemeClr val="accent1">
                    <a:lumMod val="50000"/>
                  </a:schemeClr>
                </a:solidFill>
              </a:rPr>
              <a:t>Elizabeth Ann Nofs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A7CDE194-18F4-491A-BABB-98B33B43B0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9788" y="6110286"/>
            <a:ext cx="5862569" cy="625793"/>
          </a:xfrm>
        </p:spPr>
        <p:txBody>
          <a:bodyPr/>
          <a:lstStyle/>
          <a:p>
            <a:r>
              <a:rPr lang="en-US" dirty="0"/>
              <a:t>Presented March 2020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A70EB2-08A9-46BD-84B5-C6E7506261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896" y="3950973"/>
            <a:ext cx="3437225" cy="2834825"/>
          </a:xfrm>
          <a:prstGeom prst="rect">
            <a:avLst/>
          </a:prstGeom>
        </p:spPr>
      </p:pic>
      <p:pic>
        <p:nvPicPr>
          <p:cNvPr id="11" name="Picture Placeholder 6">
            <a:extLst>
              <a:ext uri="{FF2B5EF4-FFF2-40B4-BE49-F238E27FC236}">
                <a16:creationId xmlns:a16="http://schemas.microsoft.com/office/drawing/2014/main" id="{DEF0EBFF-8A77-484B-9C06-FA6990F606D5}"/>
              </a:ext>
            </a:extLst>
          </p:cNvPr>
          <p:cNvPicPr>
            <a:picLocks noGrp="1" noChangeAspect="1"/>
          </p:cNvPicPr>
          <p:nvPr>
            <p:ph type="pic" sz="quarter" idx="10"/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374" y="2589941"/>
            <a:ext cx="5133467" cy="288757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69F8AA-FF04-43EB-96C2-A6FBED8943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21" y="5213124"/>
            <a:ext cx="447675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08620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09820-F645-440B-9AA0-DD9C7608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WCC Workforce Development: </a:t>
            </a:r>
            <a:br>
              <a:rPr lang="en-US" dirty="0">
                <a:cs typeface="Calibri Light"/>
              </a:rPr>
            </a:br>
            <a:r>
              <a:rPr lang="en-US" dirty="0">
                <a:cs typeface="Calibri Light"/>
              </a:rPr>
              <a:t>A complete training solution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581191" y="1820755"/>
            <a:ext cx="11029616" cy="1013800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en-US" sz="6600" dirty="0"/>
              <a:t>Dynamic and Impactful Training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8C71CAF9-4461-454A-B702-D536C3775752}" type="slidenum">
              <a:rPr lang="en-US" smtClean="0"/>
              <a:t>22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FA1895-CABE-4CAE-B059-8443DF49F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786" y="5954053"/>
            <a:ext cx="2774244" cy="6415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6F781F-252D-4524-B24A-1261C6F6E2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0" t="1859" r="12847" b="2514"/>
          <a:stretch/>
        </p:blipFill>
        <p:spPr>
          <a:xfrm>
            <a:off x="6429378" y="3582264"/>
            <a:ext cx="5762622" cy="330714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15BD439-C4B0-46A3-8068-AEE3B40B2237}"/>
              </a:ext>
            </a:extLst>
          </p:cNvPr>
          <p:cNvSpPr/>
          <p:nvPr/>
        </p:nvSpPr>
        <p:spPr>
          <a:xfrm>
            <a:off x="581191" y="2568464"/>
            <a:ext cx="11029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Our skilled instructors will inspire your people to succeed.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F1E2FC-2C44-4F4F-A2A6-32F041AE7D83}"/>
              </a:ext>
            </a:extLst>
          </p:cNvPr>
          <p:cNvSpPr/>
          <p:nvPr/>
        </p:nvSpPr>
        <p:spPr>
          <a:xfrm>
            <a:off x="764071" y="3481680"/>
            <a:ext cx="5514809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Contact Our </a:t>
            </a:r>
            <a:br>
              <a:rPr lang="en-US" sz="2800" b="1" dirty="0"/>
            </a:br>
            <a:r>
              <a:rPr lang="en-US" sz="2800" b="1" dirty="0"/>
              <a:t>Workforce Development Team</a:t>
            </a:r>
            <a:br>
              <a:rPr lang="en-US" sz="1000" b="1" dirty="0"/>
            </a:br>
            <a:br>
              <a:rPr lang="en-US" sz="1000" dirty="0"/>
            </a:br>
            <a:r>
              <a:rPr lang="en-US" sz="2800" dirty="0">
                <a:hlinkClick r:id="rId5"/>
              </a:rPr>
              <a:t>ecdevelopment@wccnet.edu</a:t>
            </a:r>
            <a:br>
              <a:rPr lang="en-US" sz="2800" dirty="0"/>
            </a:br>
            <a:r>
              <a:rPr lang="en-US" sz="2800" dirty="0"/>
              <a:t>734-677-5060</a:t>
            </a:r>
          </a:p>
        </p:txBody>
      </p:sp>
    </p:spTree>
    <p:extLst>
      <p:ext uri="{BB962C8B-B14F-4D97-AF65-F5344CB8AC3E}">
        <p14:creationId xmlns:p14="http://schemas.microsoft.com/office/powerpoint/2010/main" val="37855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A0107B-47A4-254B-B87F-33C558689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3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7"/>
            <a:ext cx="9796128" cy="534034"/>
          </a:xfrm>
        </p:spPr>
        <p:txBody>
          <a:bodyPr/>
          <a:lstStyle/>
          <a:p>
            <a:r>
              <a:rPr lang="en-US" cap="none" dirty="0">
                <a:solidFill>
                  <a:schemeClr val="accent1">
                    <a:lumMod val="50000"/>
                  </a:schemeClr>
                </a:solidFill>
              </a:rPr>
              <a:t>GoToMeeting by LogMeIn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Web-Hosted Conferences</a:t>
            </a:r>
          </a:p>
          <a:p>
            <a:pPr lvl="1"/>
            <a:r>
              <a:rPr lang="en-US" sz="2000" dirty="0"/>
              <a:t>Host Webinars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2000" dirty="0"/>
              <a:t>Schedule a Meeting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2000" dirty="0"/>
              <a:t>Schedule Rooms for several sessions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2000" dirty="0"/>
              <a:t>Invitation Links</a:t>
            </a:r>
          </a:p>
          <a:p>
            <a:pPr marL="400050" lvl="2" indent="-171450">
              <a:buFont typeface="Arial" panose="020B0604020202020204" pitchFamily="34" charset="0"/>
              <a:buChar char="•"/>
            </a:pPr>
            <a:r>
              <a:rPr lang="en-US" sz="2000" dirty="0"/>
              <a:t>No Login Needed</a:t>
            </a:r>
          </a:p>
          <a:p>
            <a:pPr marL="400050" lvl="2" indent="-171450">
              <a:buFont typeface="Arial" panose="020B0604020202020204" pitchFamily="34" charset="0"/>
              <a:buChar char="•"/>
            </a:pPr>
            <a:r>
              <a:rPr lang="en-US" sz="2000" dirty="0"/>
              <a:t>Links can be emailed or posted on a website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  <p:custDataLst>
              <p:tags r:id="rId3"/>
            </p:custDataLst>
          </p:nvPr>
        </p:nvSpPr>
        <p:spPr>
          <a:xfrm>
            <a:off x="4465321" y="1065850"/>
            <a:ext cx="6890068" cy="350838"/>
          </a:xfrm>
        </p:spPr>
        <p:txBody>
          <a:bodyPr/>
          <a:lstStyle/>
          <a:p>
            <a:r>
              <a:rPr lang="en-US" dirty="0"/>
              <a:t>GoToMeeting</a:t>
            </a:r>
          </a:p>
        </p:txBody>
      </p:sp>
      <p:pic>
        <p:nvPicPr>
          <p:cNvPr id="7" name="Picture Placeholder 4"/>
          <p:cNvPicPr>
            <a:picLocks noGrp="1" noChangeAspect="1"/>
          </p:cNvPicPr>
          <p:nvPr>
            <p:ph type="pic" sz="quarter" idx="10"/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5321" y="1519794"/>
            <a:ext cx="6904354" cy="3695860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2"/>
            <p:custDataLst>
              <p:tags r:id="rId5"/>
            </p:custDataLst>
          </p:nvPr>
        </p:nvSpPr>
        <p:spPr>
          <a:xfrm>
            <a:off x="839788" y="6110286"/>
            <a:ext cx="10529887" cy="62579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Reference: </a:t>
            </a:r>
            <a:r>
              <a:rPr lang="en-US" sz="1800" dirty="0">
                <a:hlinkClick r:id="rId9"/>
              </a:rPr>
              <a:t>https://www.gotomeeting.com/</a:t>
            </a:r>
            <a:r>
              <a:rPr lang="en-US" sz="1800" dirty="0"/>
              <a:t>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414" y="3662563"/>
            <a:ext cx="2743200" cy="23643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507" y="3662563"/>
            <a:ext cx="2743200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899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7"/>
            <a:ext cx="9796128" cy="534034"/>
          </a:xfrm>
        </p:spPr>
        <p:txBody>
          <a:bodyPr/>
          <a:lstStyle/>
          <a:p>
            <a:r>
              <a:rPr lang="en-US" cap="none" dirty="0">
                <a:solidFill>
                  <a:schemeClr val="accent1">
                    <a:lumMod val="50000"/>
                  </a:schemeClr>
                </a:solidFill>
              </a:rPr>
              <a:t>Before You Begin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Create an Account</a:t>
            </a:r>
          </a:p>
          <a:p>
            <a:pPr lvl="1"/>
            <a:r>
              <a:rPr lang="en-US" sz="2000" dirty="0"/>
              <a:t>Enter the following: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2000" dirty="0"/>
              <a:t>First and Last Name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2000" dirty="0"/>
              <a:t>Business Email 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2000" dirty="0"/>
              <a:t>Password</a:t>
            </a:r>
          </a:p>
          <a:p>
            <a:endParaRPr lang="en-US" sz="2000" dirty="0"/>
          </a:p>
          <a:p>
            <a:r>
              <a:rPr lang="en-US" sz="2000" dirty="0"/>
              <a:t>Sign Into GoToMeeting</a:t>
            </a:r>
          </a:p>
          <a:p>
            <a:pPr lvl="1"/>
            <a:r>
              <a:rPr lang="en-US" sz="2000" dirty="0"/>
              <a:t>Confirm that you can sign into your account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  <p:custDataLst>
              <p:tags r:id="rId3"/>
            </p:custDataLst>
          </p:nvPr>
        </p:nvSpPr>
        <p:spPr>
          <a:xfrm>
            <a:off x="4465321" y="1065850"/>
            <a:ext cx="6890068" cy="350838"/>
          </a:xfrm>
        </p:spPr>
        <p:txBody>
          <a:bodyPr/>
          <a:lstStyle/>
          <a:p>
            <a:r>
              <a:rPr lang="en-US" dirty="0"/>
              <a:t>GoToMeeting Sign In Screen</a:t>
            </a:r>
          </a:p>
        </p:txBody>
      </p:sp>
      <p:pic>
        <p:nvPicPr>
          <p:cNvPr id="7" name="Picture Placeholder 4"/>
          <p:cNvPicPr>
            <a:picLocks noGrp="1" noChangeAspect="1"/>
          </p:cNvPicPr>
          <p:nvPr>
            <p:ph type="pic" sz="quarter" idx="10"/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5321" y="1519794"/>
            <a:ext cx="6904353" cy="3695860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2"/>
            <p:custDataLst>
              <p:tags r:id="rId5"/>
            </p:custDataLst>
          </p:nvPr>
        </p:nvSpPr>
        <p:spPr>
          <a:xfrm>
            <a:off x="839788" y="6110286"/>
            <a:ext cx="10529887" cy="62579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Reference: </a:t>
            </a:r>
            <a:r>
              <a:rPr lang="en-US" sz="1800" dirty="0">
                <a:hlinkClick r:id="rId10"/>
              </a:rPr>
              <a:t>https://www.gotomeeting.com/</a:t>
            </a:r>
            <a:r>
              <a:rPr lang="en-US" sz="1800" dirty="0"/>
              <a:t> </a:t>
            </a:r>
          </a:p>
          <a:p>
            <a:endParaRPr lang="en-US" dirty="0"/>
          </a:p>
        </p:txBody>
      </p:sp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35B5F509-C918-4C56-916D-3FA24361932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7852" y="2807054"/>
            <a:ext cx="5029200" cy="3307420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9627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7"/>
            <a:ext cx="9796128" cy="534034"/>
          </a:xfrm>
        </p:spPr>
        <p:txBody>
          <a:bodyPr/>
          <a:lstStyle/>
          <a:p>
            <a:r>
              <a:rPr lang="en-US" cap="none" dirty="0">
                <a:solidFill>
                  <a:schemeClr val="accent1">
                    <a:lumMod val="50000"/>
                  </a:schemeClr>
                </a:solidFill>
              </a:rPr>
              <a:t>What Are Meetings?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839789" y="1065849"/>
            <a:ext cx="3473131" cy="4877750"/>
          </a:xfrm>
        </p:spPr>
        <p:txBody>
          <a:bodyPr>
            <a:noAutofit/>
          </a:bodyPr>
          <a:lstStyle/>
          <a:p>
            <a:r>
              <a:rPr lang="en-US" sz="2000" dirty="0"/>
              <a:t>Meeting Options</a:t>
            </a:r>
          </a:p>
          <a:p>
            <a:pPr lvl="1"/>
            <a:r>
              <a:rPr lang="en-US" sz="2000" dirty="0"/>
              <a:t>GoToMeeting can schedule:</a:t>
            </a:r>
          </a:p>
          <a:p>
            <a:pPr marL="17145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Rooms</a:t>
            </a:r>
          </a:p>
          <a:p>
            <a:pPr marL="17145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One-Time</a:t>
            </a:r>
          </a:p>
          <a:p>
            <a:endParaRPr lang="en-US" sz="2000" dirty="0"/>
          </a:p>
          <a:p>
            <a:r>
              <a:rPr lang="en-US" sz="2000" dirty="0"/>
              <a:t>Upcoming Meetings</a:t>
            </a:r>
          </a:p>
          <a:p>
            <a:pPr lvl="1"/>
            <a:r>
              <a:rPr lang="en-US" sz="2000" dirty="0"/>
              <a:t>Meetings that you scheduled will be listed by date and time. When you click on a meeting, the meeting details will be displayed on the right.</a:t>
            </a:r>
          </a:p>
        </p:txBody>
      </p:sp>
      <p:pic>
        <p:nvPicPr>
          <p:cNvPr id="7" name="Picture Placeholder 4"/>
          <p:cNvPicPr>
            <a:picLocks noGrp="1" noChangeAspect="1"/>
          </p:cNvPicPr>
          <p:nvPr>
            <p:ph type="pic" sz="quarter" idx="10"/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5322" y="1065848"/>
            <a:ext cx="6904353" cy="3695859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2"/>
            <p:custDataLst>
              <p:tags r:id="rId4"/>
            </p:custDataLst>
          </p:nvPr>
        </p:nvSpPr>
        <p:spPr>
          <a:xfrm>
            <a:off x="839788" y="6110286"/>
            <a:ext cx="10529887" cy="62579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How to Navigate the GoToMeeting Website: </a:t>
            </a:r>
            <a:r>
              <a:rPr lang="en-US" sz="1800" dirty="0">
                <a:hlinkClick r:id="rId9"/>
              </a:rPr>
              <a:t>https://youtu.be/4Uu29i4FwIU</a:t>
            </a:r>
            <a:r>
              <a:rPr lang="en-US" sz="1800" dirty="0"/>
              <a:t> </a:t>
            </a:r>
          </a:p>
          <a:p>
            <a:endParaRPr lang="en-US" dirty="0"/>
          </a:p>
        </p:txBody>
      </p:sp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35B5F509-C918-4C56-916D-3FA24361932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0281" y="2636179"/>
            <a:ext cx="4412964" cy="3307420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raphic 13" descr="Video camera">
            <a:extLst>
              <a:ext uri="{FF2B5EF4-FFF2-40B4-BE49-F238E27FC236}">
                <a16:creationId xmlns:a16="http://schemas.microsoft.com/office/drawing/2014/main" id="{69BD2A78-328C-4D2A-9E64-A76D6963EA9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t="1325" b="1325"/>
          <a:stretch/>
        </p:blipFill>
        <p:spPr>
          <a:xfrm>
            <a:off x="822325" y="4888640"/>
            <a:ext cx="1828800" cy="141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278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7"/>
            <a:ext cx="9796128" cy="534034"/>
          </a:xfrm>
        </p:spPr>
        <p:txBody>
          <a:bodyPr/>
          <a:lstStyle/>
          <a:p>
            <a:r>
              <a:rPr lang="en-US" cap="none" dirty="0">
                <a:solidFill>
                  <a:schemeClr val="accent1">
                    <a:lumMod val="50000"/>
                  </a:schemeClr>
                </a:solidFill>
              </a:rPr>
              <a:t>Create a New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One Time Meeting</a:t>
            </a:r>
          </a:p>
          <a:p>
            <a:pPr lvl="1"/>
            <a:r>
              <a:rPr lang="en-US" sz="2000" dirty="0"/>
              <a:t>Enter the following: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Meeting Title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Date (Date picker)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Start Time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Duration</a:t>
            </a:r>
          </a:p>
          <a:p>
            <a:pPr lvl="1"/>
            <a:r>
              <a:rPr lang="en-US" sz="2000" dirty="0"/>
              <a:t>Click </a:t>
            </a:r>
            <a:r>
              <a:rPr lang="en-US" sz="2000" b="1" dirty="0"/>
              <a:t>Save</a:t>
            </a:r>
            <a:r>
              <a:rPr lang="en-US" sz="2000" dirty="0"/>
              <a:t>. </a:t>
            </a:r>
          </a:p>
        </p:txBody>
      </p:sp>
      <p:pic>
        <p:nvPicPr>
          <p:cNvPr id="7" name="Picture Placeholder 4"/>
          <p:cNvPicPr>
            <a:picLocks noGrp="1" noChangeAspect="1"/>
          </p:cNvPicPr>
          <p:nvPr>
            <p:ph type="pic" sz="quarter" idx="10"/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5323" y="1065848"/>
            <a:ext cx="6904351" cy="3695859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2"/>
            <p:custDataLst>
              <p:tags r:id="rId4"/>
            </p:custDataLst>
          </p:nvPr>
        </p:nvSpPr>
        <p:spPr>
          <a:xfrm>
            <a:off x="839788" y="6110286"/>
            <a:ext cx="10529887" cy="62579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GoToMeeting Organizer Training - Part 1 - Scheduling: </a:t>
            </a:r>
            <a:r>
              <a:rPr lang="en-US" sz="1800" dirty="0">
                <a:hlinkClick r:id="rId9"/>
              </a:rPr>
              <a:t>https://youtu.be/sWhG88WQCEc</a:t>
            </a:r>
            <a:r>
              <a:rPr lang="en-US" sz="1800" dirty="0"/>
              <a:t> </a:t>
            </a:r>
            <a:endParaRPr lang="en-US" dirty="0"/>
          </a:p>
        </p:txBody>
      </p:sp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35B5F509-C918-4C56-916D-3FA24361932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084" y="1828799"/>
            <a:ext cx="3965993" cy="4114800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raphic 13" descr="Video camera">
            <a:extLst>
              <a:ext uri="{FF2B5EF4-FFF2-40B4-BE49-F238E27FC236}">
                <a16:creationId xmlns:a16="http://schemas.microsoft.com/office/drawing/2014/main" id="{FC12690E-1BAF-4147-A296-5FF9568D135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t="1325" b="1325"/>
          <a:stretch/>
        </p:blipFill>
        <p:spPr>
          <a:xfrm>
            <a:off x="822325" y="4888640"/>
            <a:ext cx="1828800" cy="14114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1A60B38-9631-4E9C-BDF4-1CBAAD6CC83D}"/>
              </a:ext>
            </a:extLst>
          </p:cNvPr>
          <p:cNvSpPr/>
          <p:nvPr/>
        </p:nvSpPr>
        <p:spPr>
          <a:xfrm>
            <a:off x="4114802" y="4974331"/>
            <a:ext cx="34412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/>
              <a:t>NOTE: </a:t>
            </a:r>
            <a:r>
              <a:rPr lang="en-US" dirty="0"/>
              <a:t>You do NOT need to require a user password  for these free webinars.</a:t>
            </a:r>
          </a:p>
        </p:txBody>
      </p:sp>
    </p:spTree>
    <p:extLst>
      <p:ext uri="{BB962C8B-B14F-4D97-AF65-F5344CB8AC3E}">
        <p14:creationId xmlns:p14="http://schemas.microsoft.com/office/powerpoint/2010/main" val="18891673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7"/>
            <a:ext cx="9796128" cy="534034"/>
          </a:xfrm>
        </p:spPr>
        <p:txBody>
          <a:bodyPr/>
          <a:lstStyle/>
          <a:p>
            <a:r>
              <a:rPr lang="en-US" cap="none" dirty="0">
                <a:solidFill>
                  <a:schemeClr val="accent1">
                    <a:lumMod val="50000"/>
                  </a:schemeClr>
                </a:solidFill>
              </a:rPr>
              <a:t>Meeting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839789" y="1065849"/>
            <a:ext cx="3473131" cy="4877750"/>
          </a:xfrm>
        </p:spPr>
        <p:txBody>
          <a:bodyPr>
            <a:noAutofit/>
          </a:bodyPr>
          <a:lstStyle/>
          <a:p>
            <a:r>
              <a:rPr lang="en-US" sz="2000" dirty="0"/>
              <a:t>Review the Meeting Details</a:t>
            </a:r>
          </a:p>
          <a:p>
            <a:pPr lvl="1"/>
            <a:r>
              <a:rPr lang="en-US" sz="2000" dirty="0"/>
              <a:t>The Meeting displays the Title, date and time. </a:t>
            </a:r>
          </a:p>
          <a:p>
            <a:pPr lvl="1"/>
            <a:r>
              <a:rPr lang="en-US" sz="2000" dirty="0"/>
              <a:t>There is a START button, which we will practice.</a:t>
            </a:r>
          </a:p>
          <a:p>
            <a:endParaRPr lang="en-US" sz="2000" dirty="0"/>
          </a:p>
          <a:p>
            <a:r>
              <a:rPr lang="en-US" sz="2000" dirty="0"/>
              <a:t>Edit the Meeting Details</a:t>
            </a:r>
          </a:p>
          <a:p>
            <a:pPr lvl="1"/>
            <a:r>
              <a:rPr lang="en-US" sz="2000" dirty="0"/>
              <a:t>You can update or edit the meeting invitation. </a:t>
            </a:r>
          </a:p>
          <a:p>
            <a:pPr lvl="1"/>
            <a:r>
              <a:rPr lang="en-US" sz="2000" dirty="0"/>
              <a:t>You can also delete a meeting invitation.</a:t>
            </a:r>
          </a:p>
        </p:txBody>
      </p:sp>
      <p:pic>
        <p:nvPicPr>
          <p:cNvPr id="7" name="Picture Placeholder 4"/>
          <p:cNvPicPr>
            <a:picLocks noGrp="1" noChangeAspect="1"/>
          </p:cNvPicPr>
          <p:nvPr>
            <p:ph type="pic" sz="quarter" idx="10"/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5323" y="1065848"/>
            <a:ext cx="6904351" cy="3695859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2"/>
            <p:custDataLst>
              <p:tags r:id="rId4"/>
            </p:custDataLst>
          </p:nvPr>
        </p:nvSpPr>
        <p:spPr>
          <a:xfrm>
            <a:off x="839788" y="6110286"/>
            <a:ext cx="10529887" cy="62579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Reference: </a:t>
            </a:r>
            <a:r>
              <a:rPr lang="en-US" sz="1800" dirty="0">
                <a:hlinkClick r:id="rId9"/>
              </a:rPr>
              <a:t>https://www.gotomeeting.com/</a:t>
            </a:r>
            <a:r>
              <a:rPr lang="en-US" sz="1800" dirty="0"/>
              <a:t> </a:t>
            </a:r>
          </a:p>
          <a:p>
            <a:endParaRPr lang="en-US" dirty="0"/>
          </a:p>
        </p:txBody>
      </p:sp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35B5F509-C918-4C56-916D-3FA24361932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359644" y="2448114"/>
            <a:ext cx="4774475" cy="39319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864066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7"/>
            <a:ext cx="9796128" cy="534034"/>
          </a:xfrm>
        </p:spPr>
        <p:txBody>
          <a:bodyPr/>
          <a:lstStyle/>
          <a:p>
            <a:r>
              <a:rPr lang="en-US" cap="none" dirty="0">
                <a:solidFill>
                  <a:schemeClr val="accent1">
                    <a:lumMod val="50000"/>
                  </a:schemeClr>
                </a:solidFill>
              </a:rPr>
              <a:t>Sharing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Invitation to Join</a:t>
            </a:r>
          </a:p>
          <a:p>
            <a:pPr lvl="1"/>
            <a:r>
              <a:rPr lang="en-US" sz="2000" dirty="0"/>
              <a:t>The Meeting Details that you copied from GoToMeeting website can be pasted into an email, such as Outlook. </a:t>
            </a:r>
          </a:p>
          <a:p>
            <a:pPr lvl="1"/>
            <a:r>
              <a:rPr lang="en-US" sz="2000" dirty="0"/>
              <a:t>You can also post the link to a weblog, however this may not work as well.</a:t>
            </a:r>
          </a:p>
          <a:p>
            <a:pPr lvl="1"/>
            <a:r>
              <a:rPr lang="en-US" sz="2000" dirty="0"/>
              <a:t>The Meeting details includes how to join by web browser, phone, or through a business conference service.</a:t>
            </a:r>
          </a:p>
        </p:txBody>
      </p:sp>
      <p:pic>
        <p:nvPicPr>
          <p:cNvPr id="7" name="Picture Placeholder 4"/>
          <p:cNvPicPr>
            <a:picLocks noGrp="1" noChangeAspect="1"/>
          </p:cNvPicPr>
          <p:nvPr>
            <p:ph type="pic" sz="quarter" idx="10"/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0045" y="1065848"/>
            <a:ext cx="6514907" cy="3695859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2"/>
            <p:custDataLst>
              <p:tags r:id="rId4"/>
            </p:custDataLst>
          </p:nvPr>
        </p:nvSpPr>
        <p:spPr>
          <a:xfrm>
            <a:off x="839788" y="6110286"/>
            <a:ext cx="10529887" cy="62579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Reference: </a:t>
            </a:r>
            <a:r>
              <a:rPr lang="en-US" sz="1800" dirty="0">
                <a:hlinkClick r:id="rId9"/>
              </a:rPr>
              <a:t>https://www.gotomeeting.com/</a:t>
            </a:r>
            <a:r>
              <a:rPr lang="en-US" sz="1800" dirty="0"/>
              <a:t> </a:t>
            </a:r>
          </a:p>
          <a:p>
            <a:endParaRPr lang="en-US" dirty="0"/>
          </a:p>
        </p:txBody>
      </p:sp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35B5F509-C918-4C56-916D-3FA24361932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2066544"/>
            <a:ext cx="5642643" cy="42275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6945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7"/>
            <a:ext cx="9796128" cy="534034"/>
          </a:xfrm>
        </p:spPr>
        <p:txBody>
          <a:bodyPr/>
          <a:lstStyle/>
          <a:p>
            <a:r>
              <a:rPr lang="en-US" cap="none" dirty="0">
                <a:solidFill>
                  <a:schemeClr val="accent1">
                    <a:lumMod val="50000"/>
                  </a:schemeClr>
                </a:solidFill>
              </a:rPr>
              <a:t>GoToMeeting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839789" y="1065849"/>
            <a:ext cx="9685539" cy="567023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600" dirty="0"/>
              <a:t>Setting the Scene</a:t>
            </a:r>
            <a:endParaRPr lang="en-US" sz="3600" b="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0" dirty="0"/>
              <a:t>Create a Practice Meeting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0" dirty="0"/>
              <a:t>Review the Video and Audio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0" dirty="0"/>
              <a:t>Best Practices</a:t>
            </a:r>
          </a:p>
          <a:p>
            <a:r>
              <a:rPr lang="en-US" b="0" dirty="0"/>
              <a:t>	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A7CDE194-18F4-491A-BABB-98B33B43B0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9788" y="6110286"/>
            <a:ext cx="5862569" cy="625793"/>
          </a:xfrm>
        </p:spPr>
        <p:txBody>
          <a:bodyPr/>
          <a:lstStyle/>
          <a:p>
            <a:r>
              <a:rPr lang="en-US" dirty="0"/>
              <a:t>Presented March 2020</a:t>
            </a:r>
          </a:p>
        </p:txBody>
      </p:sp>
      <p:sp>
        <p:nvSpPr>
          <p:cNvPr id="8" name="Title 20">
            <a:extLst>
              <a:ext uri="{FF2B5EF4-FFF2-40B4-BE49-F238E27FC236}">
                <a16:creationId xmlns:a16="http://schemas.microsoft.com/office/drawing/2014/main" id="{DDEE5CC8-1927-4E8E-B7C2-68D8F7F112E2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39788" y="6133762"/>
            <a:ext cx="10529887" cy="5340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cap="none" dirty="0">
                <a:solidFill>
                  <a:schemeClr val="accent1">
                    <a:lumMod val="50000"/>
                  </a:schemeClr>
                </a:solidFill>
              </a:rPr>
              <a:t>Elizabeth Ann Nofs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A833AC-BA3D-4F32-9A97-66525195EC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5494" y="2709869"/>
            <a:ext cx="4572000" cy="3589734"/>
          </a:xfrm>
          <a:prstGeom prst="rect">
            <a:avLst/>
          </a:prstGeom>
        </p:spPr>
      </p:pic>
      <p:pic>
        <p:nvPicPr>
          <p:cNvPr id="9" name="Picture 8" descr="A group of stuffed animals&#10;&#10;Description automatically generated">
            <a:extLst>
              <a:ext uri="{FF2B5EF4-FFF2-40B4-BE49-F238E27FC236}">
                <a16:creationId xmlns:a16="http://schemas.microsoft.com/office/drawing/2014/main" id="{E7851118-BE07-4782-9FE9-439681F86F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34" y="3308857"/>
            <a:ext cx="4572001" cy="2570603"/>
          </a:xfrm>
          <a:prstGeom prst="rect">
            <a:avLst/>
          </a:prstGeom>
        </p:spPr>
      </p:pic>
      <p:pic>
        <p:nvPicPr>
          <p:cNvPr id="5" name="Picture 4" descr="A teddy bear&#10;&#10;Description automatically generated">
            <a:extLst>
              <a:ext uri="{FF2B5EF4-FFF2-40B4-BE49-F238E27FC236}">
                <a16:creationId xmlns:a16="http://schemas.microsoft.com/office/drawing/2014/main" id="{F915D810-C98C-4385-AECA-24F029E077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168" y="3135740"/>
            <a:ext cx="2743200" cy="341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415300"/>
      </p:ext>
    </p:extLst>
  </p:cSld>
  <p:clrMapOvr>
    <a:masterClrMapping/>
  </p:clrMapOvr>
  <p:transition spd="slow"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HTML_SHAPEINFO" val="&lt;ThreeDShapeInfo&gt;&lt;uuid val=&quot;{7D6EFBD8-045C-4705-9223-C417601E9F2C}&quot;/&gt;&lt;isInvalidForFieldText val=&quot;0&quot;/&gt;&lt;Image&gt;&lt;filename val=&quot;C:\Users\eBeth\AppData\Local\Temp\CP45281034142015Session\CPTrustFolder45281034142046\PPTImport45281035124750\data\asimages\{7D6EFBD8-045C-4705-9223-C417601E9F2C}_1.png&quot;/&gt;&lt;left val=&quot;842&quot;/&gt;&lt;top val=&quot;666&quot;/&gt;&lt;width val=&quot;390&quot;/&gt;&lt;height val=&quot;51&quot;/&gt;&lt;hasText val=&quot;1&quot;/&gt;&lt;/Image&gt;&lt;/ThreeDShape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31&quot;/&gt;&lt;lineCharCount val=&quot;39&quot;/&gt;&lt;lineCharCount val=&quot;33&quot;/&gt;&lt;lineCharCount val=&quot;29&quot;/&gt;&lt;lineCharCount val=&quot;1&quot;/&gt;&lt;lineCharCount val=&quot;10&quot;/&gt;&lt;lineCharCount val=&quot;29&quot;/&gt;&lt;lineCharCount val=&quot;34&quot;/&gt;&lt;lineCharCount val=&quot;40&quot;/&gt;&lt;lineCharCount val=&quot;22&quot;/&gt;&lt;lineCharCount val=&quot;37&quot;/&gt;&lt;lineCharCount val=&quot;39&quot;/&gt;&lt;/TableIndex&gt;&lt;/ShapeTextInfo&gt;"/>
  <p:tag name="HTML_SHAPEINFO" val="&lt;TextEffect&gt;&lt;Image&gt;&lt;filename val=&quot;C:\Users\eBeth\AppData\Local\Temp\CP45281034142015Session\CPTrustFolder45281034142046\PPTImport45281035124750\data\asimages\{FD6FA931-DEB8-4CE3-9708-5992B006D3E0}_1.png_crop.png&quot;/&gt;&lt;left val=&quot;99&quot;/&gt;&lt;top val=&quot;122&quot;/&gt;&lt;width val=&quot;282&quot;/&gt;&lt;height val=&quot;19&quot;/&gt;&lt;hasText val=&quot;1&quot;/&gt;&lt;paraId val=&quot;1&quot;/&gt;&lt;/Image&gt;&lt;Image&gt;&lt;filename val=&quot;C:\Users\eBeth\AppData\Local\Temp\CP45281034142015Session\CPTrustFolder45281034142046\PPTImport45281035124750\data\asimages\{3F61A366-03DA-496D-8989-82307554D23C}_1.png_crop.png&quot;/&gt;&lt;left val=&quot;98&quot;/&gt;&lt;top val=&quot;157&quot;/&gt;&lt;width val=&quot;278&quot;/&gt;&lt;height val=&quot;15&quot;/&gt;&lt;hasText val=&quot;1&quot;/&gt;&lt;paraId val=&quot;2&quot;/&gt;&lt;/Image&gt;&lt;Image&gt;&lt;filename val=&quot;C:\Users\eBeth\AppData\Local\Temp\CP45281034142015Session\CPTrustFolder45281034142046\PPTImport45281035124750\data\asimages\{864C9E48-A32E-4E12-A66B-638188C8C516}_1.png_crop.png&quot;/&gt;&lt;left val=&quot;98&quot;/&gt;&lt;top val=&quot;188&quot;/&gt;&lt;width val=&quot;262&quot;/&gt;&lt;height val=&quot;12&quot;/&gt;&lt;hasText val=&quot;1&quot;/&gt;&lt;paraId val=&quot;3&quot;/&gt;&lt;/Image&gt;&lt;Image&gt;&lt;filename val=&quot;C:\Users\eBeth\AppData\Local\Temp\CP45281034142015Session\CPTrustFolder45281034142046\PPTImport45281035124750\data\asimages\{AB81A009-23AD-47E6-9076-7146503756A7}_1.png_crop.png&quot;/&gt;&lt;left val=&quot;98&quot;/&gt;&lt;top val=&quot;220&quot;/&gt;&lt;width val=&quot;222&quot;/&gt;&lt;height val=&quot;12&quot;/&gt;&lt;hasText val=&quot;1&quot;/&gt;&lt;paraId val=&quot;4&quot;/&gt;&lt;/Image&gt;&lt;Image&gt;&lt;filename val=&quot;C:\Users\eBeth\AppData\Local\Temp\CP45281034142015Session\CPTrustFolder45281034142046\PPTImport45281035124750\data\asimages\{349E61FF-8E1B-4F76-8528-FA53B60D5C34}_1.png_crop.png&quot;/&gt;&lt;left val=&quot;452&quot;/&gt;&lt;top val=&quot;624&quot;/&gt;&lt;width val=&quot;0&quot;/&gt;&lt;height val=&quot;0&quot;/&gt;&lt;hasText val=&quot;1&quot;/&gt;&lt;paraId val=&quot;5&quot;/&gt;&lt;/Image&gt;&lt;Image&gt;&lt;filename val=&quot;C:\Users\eBeth\AppData\Local\Temp\CP45281034142015Session\CPTrustFolder45281034142046\PPTImport45281035124750\data\asimages\{9A5C5645-35ED-4088-8E20-5CE296DA8756}_1.png_crop.png&quot;/&gt;&lt;left val=&quot;99&quot;/&gt;&lt;top val=&quot;285&quot;/&gt;&lt;width val=&quot;111&quot;/&gt;&lt;height val=&quot;15&quot;/&gt;&lt;hasText val=&quot;1&quot;/&gt;&lt;paraId val=&quot;6&quot;/&gt;&lt;/Image&gt;&lt;Image&gt;&lt;filename val=&quot;C:\Users\eBeth\AppData\Local\Temp\CP45281034142015Session\CPTrustFolder45281034142046\PPTImport45281035124750\data\asimages\{368C326F-E467-44B2-98E1-917DB58F2D3B}_1.png_crop.png&quot;/&gt;&lt;left val=&quot;97&quot;/&gt;&lt;top val=&quot;321&quot;/&gt;&lt;width val=&quot;209&quot;/&gt;&lt;height val=&quot;15&quot;/&gt;&lt;hasText val=&quot;1&quot;/&gt;&lt;paraId val=&quot;7&quot;/&gt;&lt;/Image&gt;&lt;Image&gt;&lt;filename val=&quot;C:\Users\eBeth\AppData\Local\Temp\CP45281034142015Session\CPTrustFolder45281034142046\PPTImport45281035124750\data\asimages\{58AC393A-12FD-4183-A7E6-F637408742EC}_1.png_crop.png&quot;/&gt;&lt;left val=&quot;97&quot;/&gt;&lt;top val=&quot;352&quot;/&gt;&lt;width val=&quot;246&quot;/&gt;&lt;height val=&quot;15&quot;/&gt;&lt;hasText val=&quot;1&quot;/&gt;&lt;paraId val=&quot;8&quot;/&gt;&lt;/Image&gt;&lt;Image&gt;&lt;filename val=&quot;C:\Users\eBeth\AppData\Local\Temp\CP45281034142015Session\CPTrustFolder45281034142046\PPTImport45281035124750\data\asimages\{E232E55F-9CCA-40C9-A300-AB871C66B791}_1.png_crop.png&quot;/&gt;&lt;left val=&quot;97&quot;/&gt;&lt;top val=&quot;383&quot;/&gt;&lt;width val=&quot;302&quot;/&gt;&lt;height val=&quot;34&quot;/&gt;&lt;hasText val=&quot;1&quot;/&gt;&lt;paraId val=&quot;9&quot;/&gt;&lt;/Image&gt;&lt;Image&gt;&lt;filename val=&quot;C:\Users\eBeth\AppData\Local\Temp\CP45281034142015Session\CPTrustFolder45281034142046\PPTImport45281035124750\data\asimages\{904B9B2E-5A44-48CE-901D-2407105D8488}_1.png_crop.png&quot;/&gt;&lt;left val=&quot;97&quot;/&gt;&lt;top val=&quot;433&quot;/&gt;&lt;width val=&quot;239&quot;/&gt;&lt;height val=&quot;15&quot;/&gt;&lt;hasText val=&quot;1&quot;/&gt;&lt;paraId val=&quot;10&quot;/&gt;&lt;/Image&gt;&lt;Image&gt;&lt;filename val=&quot;C:\Users\eBeth\AppData\Local\Temp\CP45281034142015Session\CPTrustFolder45281034142046\PPTImport45281035124750\data\asimages\{6BD85D78-3A5D-426A-B225-8CFDEE3E064F}_1.png_crop.png&quot;/&gt;&lt;left val=&quot;97&quot;/&gt;&lt;top val=&quot;464&quot;/&gt;&lt;width val=&quot;268&quot;/&gt;&lt;height val=&quot;15&quot;/&gt;&lt;hasText val=&quot;1&quot;/&gt;&lt;paraId val=&quot;11&quot;/&gt;&lt;/Image&gt;&lt;/TextEffect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9&quot;/&gt;&lt;/TableIndex&gt;&lt;/ShapeTextInfo&gt;"/>
  <p:tag name="HTML_SHAPEINFO" val="&lt;ThreeDShapeInfo&gt;&lt;uuid val=&quot;{8D3DFF27-7E75-459E-9478-9DA39B4E56BF}&quot;/&gt;&lt;isInvalidForFieldText val=&quot;0&quot;/&gt;&lt;Image&gt;&lt;filename val=&quot;C:\Users\eBeth\AppData\Local\Temp\CP45281034142015Session\CPTrustFolder45281034142046\PPTImport45281035124750\data\asimages\{8D3DFF27-7E75-459E-9478-9DA39B4E56BF}_2.png&quot;/&gt;&lt;left val=&quot;74&quot;/&gt;&lt;top val=&quot;32&quot;/&gt;&lt;width val=&quot;1042&quot;/&gt;&lt;height val=&quot;80&quot;/&gt;&lt;hasText val=&quot;1&quot;/&gt;&lt;/Image&gt;&lt;/ThreeDShape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9&quot;/&gt;&lt;/TableIndex&gt;&lt;/ShapeTextInfo&gt;"/>
  <p:tag name="HTML_SHAPEINFO" val="&lt;ThreeDShapeInfo&gt;&lt;uuid val=&quot;{8D3DFF27-7E75-459E-9478-9DA39B4E56BF}&quot;/&gt;&lt;isInvalidForFieldText val=&quot;0&quot;/&gt;&lt;Image&gt;&lt;filename val=&quot;C:\Users\eBeth\AppData\Local\Temp\CP45281034142015Session\CPTrustFolder45281034142046\PPTImport45281035124750\data\asimages\{8D3DFF27-7E75-459E-9478-9DA39B4E56BF}_2.png&quot;/&gt;&lt;left val=&quot;74&quot;/&gt;&lt;top val=&quot;32&quot;/&gt;&lt;width val=&quot;1042&quot;/&gt;&lt;height val=&quot;80&quot;/&gt;&lt;hasText val=&quot;1&quot;/&gt;&lt;/Image&gt;&lt;/ThreeDShape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31&quot;/&gt;&lt;lineCharCount val=&quot;39&quot;/&gt;&lt;lineCharCount val=&quot;33&quot;/&gt;&lt;lineCharCount val=&quot;29&quot;/&gt;&lt;lineCharCount val=&quot;1&quot;/&gt;&lt;lineCharCount val=&quot;10&quot;/&gt;&lt;lineCharCount val=&quot;29&quot;/&gt;&lt;lineCharCount val=&quot;34&quot;/&gt;&lt;lineCharCount val=&quot;40&quot;/&gt;&lt;lineCharCount val=&quot;22&quot;/&gt;&lt;lineCharCount val=&quot;37&quot;/&gt;&lt;lineCharCount val=&quot;39&quot;/&gt;&lt;/TableIndex&gt;&lt;/ShapeTextInfo&gt;"/>
  <p:tag name="HTML_SHAPEINFO" val="&lt;TextEffect&gt;&lt;Image&gt;&lt;filename val=&quot;C:\Users\eBeth\AppData\Local\Temp\CP45281034142015Session\CPTrustFolder45281034142046\PPTImport45281035124750\data\asimages\{FD6FA931-DEB8-4CE3-9708-5992B006D3E0}_1.png_crop.png&quot;/&gt;&lt;left val=&quot;99&quot;/&gt;&lt;top val=&quot;122&quot;/&gt;&lt;width val=&quot;282&quot;/&gt;&lt;height val=&quot;19&quot;/&gt;&lt;hasText val=&quot;1&quot;/&gt;&lt;paraId val=&quot;1&quot;/&gt;&lt;/Image&gt;&lt;Image&gt;&lt;filename val=&quot;C:\Users\eBeth\AppData\Local\Temp\CP45281034142015Session\CPTrustFolder45281034142046\PPTImport45281035124750\data\asimages\{3F61A366-03DA-496D-8989-82307554D23C}_1.png_crop.png&quot;/&gt;&lt;left val=&quot;98&quot;/&gt;&lt;top val=&quot;157&quot;/&gt;&lt;width val=&quot;278&quot;/&gt;&lt;height val=&quot;15&quot;/&gt;&lt;hasText val=&quot;1&quot;/&gt;&lt;paraId val=&quot;2&quot;/&gt;&lt;/Image&gt;&lt;Image&gt;&lt;filename val=&quot;C:\Users\eBeth\AppData\Local\Temp\CP45281034142015Session\CPTrustFolder45281034142046\PPTImport45281035124750\data\asimages\{864C9E48-A32E-4E12-A66B-638188C8C516}_1.png_crop.png&quot;/&gt;&lt;left val=&quot;98&quot;/&gt;&lt;top val=&quot;188&quot;/&gt;&lt;width val=&quot;262&quot;/&gt;&lt;height val=&quot;12&quot;/&gt;&lt;hasText val=&quot;1&quot;/&gt;&lt;paraId val=&quot;3&quot;/&gt;&lt;/Image&gt;&lt;Image&gt;&lt;filename val=&quot;C:\Users\eBeth\AppData\Local\Temp\CP45281034142015Session\CPTrustFolder45281034142046\PPTImport45281035124750\data\asimages\{AB81A009-23AD-47E6-9076-7146503756A7}_1.png_crop.png&quot;/&gt;&lt;left val=&quot;98&quot;/&gt;&lt;top val=&quot;220&quot;/&gt;&lt;width val=&quot;222&quot;/&gt;&lt;height val=&quot;12&quot;/&gt;&lt;hasText val=&quot;1&quot;/&gt;&lt;paraId val=&quot;4&quot;/&gt;&lt;/Image&gt;&lt;Image&gt;&lt;filename val=&quot;C:\Users\eBeth\AppData\Local\Temp\CP45281034142015Session\CPTrustFolder45281034142046\PPTImport45281035124750\data\asimages\{349E61FF-8E1B-4F76-8528-FA53B60D5C34}_1.png_crop.png&quot;/&gt;&lt;left val=&quot;452&quot;/&gt;&lt;top val=&quot;624&quot;/&gt;&lt;width val=&quot;0&quot;/&gt;&lt;height val=&quot;0&quot;/&gt;&lt;hasText val=&quot;1&quot;/&gt;&lt;paraId val=&quot;5&quot;/&gt;&lt;/Image&gt;&lt;Image&gt;&lt;filename val=&quot;C:\Users\eBeth\AppData\Local\Temp\CP45281034142015Session\CPTrustFolder45281034142046\PPTImport45281035124750\data\asimages\{9A5C5645-35ED-4088-8E20-5CE296DA8756}_1.png_crop.png&quot;/&gt;&lt;left val=&quot;99&quot;/&gt;&lt;top val=&quot;285&quot;/&gt;&lt;width val=&quot;111&quot;/&gt;&lt;height val=&quot;15&quot;/&gt;&lt;hasText val=&quot;1&quot;/&gt;&lt;paraId val=&quot;6&quot;/&gt;&lt;/Image&gt;&lt;Image&gt;&lt;filename val=&quot;C:\Users\eBeth\AppData\Local\Temp\CP45281034142015Session\CPTrustFolder45281034142046\PPTImport45281035124750\data\asimages\{368C326F-E467-44B2-98E1-917DB58F2D3B}_1.png_crop.png&quot;/&gt;&lt;left val=&quot;97&quot;/&gt;&lt;top val=&quot;321&quot;/&gt;&lt;width val=&quot;209&quot;/&gt;&lt;height val=&quot;15&quot;/&gt;&lt;hasText val=&quot;1&quot;/&gt;&lt;paraId val=&quot;7&quot;/&gt;&lt;/Image&gt;&lt;Image&gt;&lt;filename val=&quot;C:\Users\eBeth\AppData\Local\Temp\CP45281034142015Session\CPTrustFolder45281034142046\PPTImport45281035124750\data\asimages\{58AC393A-12FD-4183-A7E6-F637408742EC}_1.png_crop.png&quot;/&gt;&lt;left val=&quot;97&quot;/&gt;&lt;top val=&quot;352&quot;/&gt;&lt;width val=&quot;246&quot;/&gt;&lt;height val=&quot;15&quot;/&gt;&lt;hasText val=&quot;1&quot;/&gt;&lt;paraId val=&quot;8&quot;/&gt;&lt;/Image&gt;&lt;Image&gt;&lt;filename val=&quot;C:\Users\eBeth\AppData\Local\Temp\CP45281034142015Session\CPTrustFolder45281034142046\PPTImport45281035124750\data\asimages\{E232E55F-9CCA-40C9-A300-AB871C66B791}_1.png_crop.png&quot;/&gt;&lt;left val=&quot;97&quot;/&gt;&lt;top val=&quot;383&quot;/&gt;&lt;width val=&quot;302&quot;/&gt;&lt;height val=&quot;34&quot;/&gt;&lt;hasText val=&quot;1&quot;/&gt;&lt;paraId val=&quot;9&quot;/&gt;&lt;/Image&gt;&lt;Image&gt;&lt;filename val=&quot;C:\Users\eBeth\AppData\Local\Temp\CP45281034142015Session\CPTrustFolder45281034142046\PPTImport45281035124750\data\asimages\{904B9B2E-5A44-48CE-901D-2407105D8488}_1.png_crop.png&quot;/&gt;&lt;left val=&quot;97&quot;/&gt;&lt;top val=&quot;433&quot;/&gt;&lt;width val=&quot;239&quot;/&gt;&lt;height val=&quot;15&quot;/&gt;&lt;hasText val=&quot;1&quot;/&gt;&lt;paraId val=&quot;10&quot;/&gt;&lt;/Image&gt;&lt;Image&gt;&lt;filename val=&quot;C:\Users\eBeth\AppData\Local\Temp\CP45281034142015Session\CPTrustFolder45281034142046\PPTImport45281035124750\data\asimages\{6BD85D78-3A5D-426A-B225-8CFDEE3E064F}_1.png_crop.png&quot;/&gt;&lt;left val=&quot;97&quot;/&gt;&lt;top val=&quot;464&quot;/&gt;&lt;width val=&quot;268&quot;/&gt;&lt;height val=&quot;15&quot;/&gt;&lt;hasText val=&quot;1&quot;/&gt;&lt;paraId val=&quot;11&quot;/&gt;&lt;/Image&gt;&lt;/TextEffect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9&quot;/&gt;&lt;/TableIndex&gt;&lt;/ShapeTextInfo&gt;"/>
  <p:tag name="HTML_SHAPEINFO" val="&lt;ThreeDShapeInfo&gt;&lt;uuid val=&quot;{8D3DFF27-7E75-459E-9478-9DA39B4E56BF}&quot;/&gt;&lt;isInvalidForFieldText val=&quot;0&quot;/&gt;&lt;Image&gt;&lt;filename val=&quot;C:\Users\eBeth\AppData\Local\Temp\CP45281034142015Session\CPTrustFolder45281034142046\PPTImport45281035124750\data\asimages\{8D3DFF27-7E75-459E-9478-9DA39B4E56BF}_2.png&quot;/&gt;&lt;left val=&quot;74&quot;/&gt;&lt;top val=&quot;32&quot;/&gt;&lt;width val=&quot;1042&quot;/&gt;&lt;height val=&quot;80&quot;/&gt;&lt;hasText val=&quot;1&quot;/&gt;&lt;/Image&gt;&lt;/ThreeDShape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C66FAC9-6A9D-467A-B00A-068CF5BFD5CE}&quot;/&gt;&lt;isInvalidForFieldText val=&quot;0&quot;/&gt;&lt;Image&gt;&lt;filename val=&quot;C:\Users\eBeth\AppData\Local\Temp\CP45281034142015Session\CPTrustFolder45281034142046\PPTImport45281035124750\data\asimages\{BC66FAC9-6A9D-467A-B00A-068CF5BFD5CE}_10.png&quot;/&gt;&lt;left val=&quot;447&quot;/&gt;&lt;top val=&quot;128&quot;/&gt;&lt;width val=&quot;787&quot;/&gt;&lt;height val=&quot;470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{81DC3B21-9D60-4E05-BBBD-1B405E466029}&quot;/&gt;&lt;isInvalidForFieldText val=&quot;0&quot;/&gt;&lt;Image&gt;&lt;filename val=&quot;C:\Users\eBeth\AppData\Local\Temp\CP45281034142015Session\CPTrustFolder45281034142046\PPTImport45281035124750\data\asimages\{81DC3B21-9D60-4E05-BBBD-1B405E466029}_1.png&quot;/&gt;&lt;left val=&quot;287&quot;/&gt;&lt;top val=&quot;666&quot;/&gt;&lt;width val=&quot;533&quot;/&gt;&lt;height val=&quot;52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6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E6ADAC1-101F-4B01-AEEE-68DC76B3BFF3}&quot;/&gt;&lt;isInvalidForFieldText val=&quot;0&quot;/&gt;&lt;Image&gt;&lt;filename val=&quot;C:\Users\eBeth\AppData\Local\Temp\CP45281034142015Session\CPTrustFolder45281034142046\PPTImport45281035124750\data\asimages\{6E6ADAC1-101F-4B01-AEEE-68DC76B3BFF3}_MtorLt.png&quot;/&gt;&lt;left val=&quot;63&quot;/&gt;&lt;top val=&quot;32&quot;/&gt;&lt;width val=&quot;133&quot;/&gt;&lt;height val=&quot;170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3720D47-FA7A-45FF-A5D5-81F2AADB3463}&quot;/&gt;&lt;isInvalidForFieldText val=&quot;0&quot;/&gt;&lt;Image&gt;&lt;filename val=&quot;C:\Users\eBeth\AppData\Local\Temp\CP45281034142015Session\CPTrustFolder45281034142046\PPTImport45281035124750\data\asimages\{73720D47-FA7A-45FF-A5D5-81F2AADB3463}_MtorLt.png&quot;/&gt;&lt;left val=&quot;81&quot;/&gt;&lt;top val=&quot;67&quot;/&gt;&lt;width val=&quot;107&quot;/&gt;&lt;height val=&quot;90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4&quot;/&gt;&lt;lineCharCount val=&quot;13&quot;/&gt;&lt;lineCharCount val=&quot;12&quot;/&gt;&lt;lineCharCount val=&quot;13&quot;/&gt;&lt;lineCharCount val=&quot;11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4&quot;/&gt;&lt;lineCharCount val=&quot;13&quot;/&gt;&lt;lineCharCount val=&quot;12&quot;/&gt;&lt;lineCharCount val=&quot;13&quot;/&gt;&lt;lineCharCount val=&quot;11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PRESENTER_DUMMYTAG" val="&lt;DummyForForceWrite&gt;&lt;/DummyForForceWrite&gt;"/>
  <p:tag name="PRESENTER_SHAPEINFO" val="&lt;ThreeDShapeInfo&gt;&lt;uuid val=&quot;{EAF620A2-A093-4585-80A5-238FE9370AEB}&quot;/&gt;&lt;isInvalidForFieldText val=&quot;0&quot;/&gt;&lt;Image&gt;&lt;filename val=&quot;C:\Users\eBeth\AppData\Local\Temp\CP45281034142015Session\CPTrustFolder45281034142046\PPTImport45281035124750\data\asimages\{EAF620A2-A093-4585-80A5-238FE9370AEB}_1.png&quot;/&gt;&lt;left val=&quot;60&quot;/&gt;&lt;top val=&quot;58&quot;/&gt;&lt;width val=&quot;1155&quot;/&gt;&lt;height val=&quot;211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31FC5C8-F84B-4259-A73A-148CEC403597}&quot;/&gt;&lt;isInvalidForFieldText val=&quot;0&quot;/&gt;&lt;Image&gt;&lt;filename val=&quot;C:\Users\eBeth\AppData\Local\Temp\CP542830235703Session\CPTrustFolder542830235703\PPTImport542830405906\data\asimages\{231FC5C8-F84B-4259-A73A-148CEC403597}.png&quot;/&gt;&lt;left val=&quot;15&quot;/&gt;&lt;top val=&quot;41&quot;/&gt;&lt;width val=&quot;376&quot;/&gt;&lt;height val=&quot;674&quot;/&gt;&lt;hasText val=&quot;1&quot;/&gt;&lt;/Image&gt;&lt;/ThreeDShapeInfo&gt;"/>
  <p:tag name="PRESENTER_DUMMYTAG" val="&lt;DummyForForceWrite&gt;&lt;/DummyForForceWrite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7&quot;/&gt;&lt;/TableIndex&gt;&lt;/ShapeTextInfo&gt;"/>
  <p:tag name="PRESENTER_DUMMYTAG" val="&lt;DummyForForceWrite&gt;&lt;/DummyForForceWrite&gt;"/>
  <p:tag name="HTML_SHAPEINFO" val="&lt;ThreeDShapeInfo&gt;&lt;uuid val=&quot;{AB0732D1-EFC2-48FE-AAD3-F03BC370F18A}&quot;/&gt;&lt;isInvalidForFieldText val=&quot;0&quot;/&gt;&lt;Image&gt;&lt;filename val=&quot;C:\Users\eBeth\AppData\Local\Temp\CP45281034142015Session\CPTrustFolder45281034142046\PPTImport45281035124750\data\asimages\{AB0732D1-EFC2-48FE-AAD3-F03BC370F18A}_1.png&quot;/&gt;&lt;left val=&quot;50&quot;/&gt;&lt;top val=&quot;36&quot;/&gt;&lt;width val=&quot;704&quot;/&gt;&lt;height val=&quot;68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6448C58-5C28-48C6-9E47-CC725B474011}&quot;/&gt;&lt;isInvalidForFieldText val=&quot;0&quot;/&gt;&lt;Image&gt;&lt;filename val=&quot;C:\Users\eBeth\AppData\Local\Temp\CP542830235703Session\CPTrustFolder542830235703\PPTImport542830405906\data\asimages\{96448C58-5C28-48C6-9E47-CC725B474011}.png&quot;/&gt;&lt;left val=&quot;427&quot;/&gt;&lt;top val=&quot;591&quot;/&gt;&lt;width val=&quot;193&quot;/&gt;&lt;height val=&quot;158&quot;/&gt;&lt;hasText val=&quot;1&quot;/&gt;&lt;/Image&gt;&lt;/ThreeDShapeInfo&gt;"/>
  <p:tag name="PRESENTER_DUMMYTAG" val="&lt;DummyForForceWrite&gt;&lt;/DummyForForceWrite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9&quot;/&gt;&lt;/TableIndex&gt;&lt;/ShapeTextInfo&gt;"/>
  <p:tag name="HTML_SHAPEINFO" val="&lt;ThreeDShapeInfo&gt;&lt;uuid val=&quot;{8D3DFF27-7E75-459E-9478-9DA39B4E56BF}&quot;/&gt;&lt;isInvalidForFieldText val=&quot;0&quot;/&gt;&lt;Image&gt;&lt;filename val=&quot;C:\Users\eBeth\AppData\Local\Temp\CP45281034142015Session\CPTrustFolder45281034142046\PPTImport45281035124750\data\asimages\{8D3DFF27-7E75-459E-9478-9DA39B4E56BF}_2.png&quot;/&gt;&lt;left val=&quot;74&quot;/&gt;&lt;top val=&quot;32&quot;/&gt;&lt;width val=&quot;1042&quot;/&gt;&lt;height val=&quot;80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31&quot;/&gt;&lt;lineCharCount val=&quot;39&quot;/&gt;&lt;lineCharCount val=&quot;33&quot;/&gt;&lt;lineCharCount val=&quot;29&quot;/&gt;&lt;lineCharCount val=&quot;1&quot;/&gt;&lt;lineCharCount val=&quot;10&quot;/&gt;&lt;lineCharCount val=&quot;29&quot;/&gt;&lt;lineCharCount val=&quot;34&quot;/&gt;&lt;lineCharCount val=&quot;40&quot;/&gt;&lt;lineCharCount val=&quot;22&quot;/&gt;&lt;lineCharCount val=&quot;37&quot;/&gt;&lt;lineCharCount val=&quot;39&quot;/&gt;&lt;/TableIndex&gt;&lt;/ShapeTextInfo&gt;"/>
  <p:tag name="HTML_SHAPEINFO" val="&lt;TextEffect&gt;&lt;Image&gt;&lt;filename val=&quot;C:\Users\eBeth\AppData\Local\Temp\CP45281034142015Session\CPTrustFolder45281034142046\PPTImport45281035124750\data\asimages\{FD6FA931-DEB8-4CE3-9708-5992B006D3E0}_1.png_crop.png&quot;/&gt;&lt;left val=&quot;99&quot;/&gt;&lt;top val=&quot;122&quot;/&gt;&lt;width val=&quot;282&quot;/&gt;&lt;height val=&quot;19&quot;/&gt;&lt;hasText val=&quot;1&quot;/&gt;&lt;paraId val=&quot;1&quot;/&gt;&lt;/Image&gt;&lt;Image&gt;&lt;filename val=&quot;C:\Users\eBeth\AppData\Local\Temp\CP45281034142015Session\CPTrustFolder45281034142046\PPTImport45281035124750\data\asimages\{3F61A366-03DA-496D-8989-82307554D23C}_1.png_crop.png&quot;/&gt;&lt;left val=&quot;98&quot;/&gt;&lt;top val=&quot;157&quot;/&gt;&lt;width val=&quot;278&quot;/&gt;&lt;height val=&quot;15&quot;/&gt;&lt;hasText val=&quot;1&quot;/&gt;&lt;paraId val=&quot;2&quot;/&gt;&lt;/Image&gt;&lt;Image&gt;&lt;filename val=&quot;C:\Users\eBeth\AppData\Local\Temp\CP45281034142015Session\CPTrustFolder45281034142046\PPTImport45281035124750\data\asimages\{864C9E48-A32E-4E12-A66B-638188C8C516}_1.png_crop.png&quot;/&gt;&lt;left val=&quot;98&quot;/&gt;&lt;top val=&quot;188&quot;/&gt;&lt;width val=&quot;262&quot;/&gt;&lt;height val=&quot;12&quot;/&gt;&lt;hasText val=&quot;1&quot;/&gt;&lt;paraId val=&quot;3&quot;/&gt;&lt;/Image&gt;&lt;Image&gt;&lt;filename val=&quot;C:\Users\eBeth\AppData\Local\Temp\CP45281034142015Session\CPTrustFolder45281034142046\PPTImport45281035124750\data\asimages\{AB81A009-23AD-47E6-9076-7146503756A7}_1.png_crop.png&quot;/&gt;&lt;left val=&quot;98&quot;/&gt;&lt;top val=&quot;220&quot;/&gt;&lt;width val=&quot;222&quot;/&gt;&lt;height val=&quot;12&quot;/&gt;&lt;hasText val=&quot;1&quot;/&gt;&lt;paraId val=&quot;4&quot;/&gt;&lt;/Image&gt;&lt;Image&gt;&lt;filename val=&quot;C:\Users\eBeth\AppData\Local\Temp\CP45281034142015Session\CPTrustFolder45281034142046\PPTImport45281035124750\data\asimages\{349E61FF-8E1B-4F76-8528-FA53B60D5C34}_1.png_crop.png&quot;/&gt;&lt;left val=&quot;452&quot;/&gt;&lt;top val=&quot;624&quot;/&gt;&lt;width val=&quot;0&quot;/&gt;&lt;height val=&quot;0&quot;/&gt;&lt;hasText val=&quot;1&quot;/&gt;&lt;paraId val=&quot;5&quot;/&gt;&lt;/Image&gt;&lt;Image&gt;&lt;filename val=&quot;C:\Users\eBeth\AppData\Local\Temp\CP45281034142015Session\CPTrustFolder45281034142046\PPTImport45281035124750\data\asimages\{9A5C5645-35ED-4088-8E20-5CE296DA8756}_1.png_crop.png&quot;/&gt;&lt;left val=&quot;99&quot;/&gt;&lt;top val=&quot;285&quot;/&gt;&lt;width val=&quot;111&quot;/&gt;&lt;height val=&quot;15&quot;/&gt;&lt;hasText val=&quot;1&quot;/&gt;&lt;paraId val=&quot;6&quot;/&gt;&lt;/Image&gt;&lt;Image&gt;&lt;filename val=&quot;C:\Users\eBeth\AppData\Local\Temp\CP45281034142015Session\CPTrustFolder45281034142046\PPTImport45281035124750\data\asimages\{368C326F-E467-44B2-98E1-917DB58F2D3B}_1.png_crop.png&quot;/&gt;&lt;left val=&quot;97&quot;/&gt;&lt;top val=&quot;321&quot;/&gt;&lt;width val=&quot;209&quot;/&gt;&lt;height val=&quot;15&quot;/&gt;&lt;hasText val=&quot;1&quot;/&gt;&lt;paraId val=&quot;7&quot;/&gt;&lt;/Image&gt;&lt;Image&gt;&lt;filename val=&quot;C:\Users\eBeth\AppData\Local\Temp\CP45281034142015Session\CPTrustFolder45281034142046\PPTImport45281035124750\data\asimages\{58AC393A-12FD-4183-A7E6-F637408742EC}_1.png_crop.png&quot;/&gt;&lt;left val=&quot;97&quot;/&gt;&lt;top val=&quot;352&quot;/&gt;&lt;width val=&quot;246&quot;/&gt;&lt;height val=&quot;15&quot;/&gt;&lt;hasText val=&quot;1&quot;/&gt;&lt;paraId val=&quot;8&quot;/&gt;&lt;/Image&gt;&lt;Image&gt;&lt;filename val=&quot;C:\Users\eBeth\AppData\Local\Temp\CP45281034142015Session\CPTrustFolder45281034142046\PPTImport45281035124750\data\asimages\{E232E55F-9CCA-40C9-A300-AB871C66B791}_1.png_crop.png&quot;/&gt;&lt;left val=&quot;97&quot;/&gt;&lt;top val=&quot;383&quot;/&gt;&lt;width val=&quot;302&quot;/&gt;&lt;height val=&quot;34&quot;/&gt;&lt;hasText val=&quot;1&quot;/&gt;&lt;paraId val=&quot;9&quot;/&gt;&lt;/Image&gt;&lt;Image&gt;&lt;filename val=&quot;C:\Users\eBeth\AppData\Local\Temp\CP45281034142015Session\CPTrustFolder45281034142046\PPTImport45281035124750\data\asimages\{904B9B2E-5A44-48CE-901D-2407105D8488}_1.png_crop.png&quot;/&gt;&lt;left val=&quot;97&quot;/&gt;&lt;top val=&quot;433&quot;/&gt;&lt;width val=&quot;239&quot;/&gt;&lt;height val=&quot;15&quot;/&gt;&lt;hasText val=&quot;1&quot;/&gt;&lt;paraId val=&quot;10&quot;/&gt;&lt;/Image&gt;&lt;Image&gt;&lt;filename val=&quot;C:\Users\eBeth\AppData\Local\Temp\CP45281034142015Session\CPTrustFolder45281034142046\PPTImport45281035124750\data\asimages\{6BD85D78-3A5D-426A-B225-8CFDEE3E064F}_1.png_crop.png&quot;/&gt;&lt;left val=&quot;97&quot;/&gt;&lt;top val=&quot;464&quot;/&gt;&lt;width val=&quot;268&quot;/&gt;&lt;height val=&quot;15&quot;/&gt;&lt;hasText val=&quot;1&quot;/&gt;&lt;paraId val=&quot;11&quot;/&gt;&lt;/Image&gt;&lt;/TextEffect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9&quot;/&gt;&lt;/TableIndex&gt;&lt;/ShapeTextInfo&gt;"/>
  <p:tag name="HTML_SHAPEINFO" val="&lt;ThreeDShapeInfo&gt;&lt;uuid val=&quot;{8D3DFF27-7E75-459E-9478-9DA39B4E56BF}&quot;/&gt;&lt;isInvalidForFieldText val=&quot;0&quot;/&gt;&lt;Image&gt;&lt;filename val=&quot;C:\Users\eBeth\AppData\Local\Temp\CP45281034142015Session\CPTrustFolder45281034142046\PPTImport45281035124750\data\asimages\{8D3DFF27-7E75-459E-9478-9DA39B4E56BF}_2.png&quot;/&gt;&lt;left val=&quot;74&quot;/&gt;&lt;top val=&quot;32&quot;/&gt;&lt;width val=&quot;1042&quot;/&gt;&lt;height val=&quot;80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9&quot;/&gt;&lt;/TableIndex&gt;&lt;/ShapeTextInfo&gt;"/>
  <p:tag name="HTML_SHAPEINFO" val="&lt;ThreeDShapeInfo&gt;&lt;uuid val=&quot;{8D3DFF27-7E75-459E-9478-9DA39B4E56BF}&quot;/&gt;&lt;isInvalidForFieldText val=&quot;0&quot;/&gt;&lt;Image&gt;&lt;filename val=&quot;C:\Users\eBeth\AppData\Local\Temp\CP45281034142015Session\CPTrustFolder45281034142046\PPTImport45281035124750\data\asimages\{8D3DFF27-7E75-459E-9478-9DA39B4E56BF}_2.png&quot;/&gt;&lt;left val=&quot;74&quot;/&gt;&lt;top val=&quot;32&quot;/&gt;&lt;width val=&quot;1042&quot;/&gt;&lt;height val=&quot;80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31&quot;/&gt;&lt;lineCharCount val=&quot;39&quot;/&gt;&lt;lineCharCount val=&quot;33&quot;/&gt;&lt;lineCharCount val=&quot;29&quot;/&gt;&lt;lineCharCount val=&quot;1&quot;/&gt;&lt;lineCharCount val=&quot;10&quot;/&gt;&lt;lineCharCount val=&quot;29&quot;/&gt;&lt;lineCharCount val=&quot;34&quot;/&gt;&lt;lineCharCount val=&quot;40&quot;/&gt;&lt;lineCharCount val=&quot;22&quot;/&gt;&lt;lineCharCount val=&quot;37&quot;/&gt;&lt;lineCharCount val=&quot;39&quot;/&gt;&lt;/TableIndex&gt;&lt;/ShapeTextInfo&gt;"/>
  <p:tag name="HTML_SHAPEINFO" val="&lt;TextEffect&gt;&lt;Image&gt;&lt;filename val=&quot;C:\Users\eBeth\AppData\Local\Temp\CP45281034142015Session\CPTrustFolder45281034142046\PPTImport45281035124750\data\asimages\{FD6FA931-DEB8-4CE3-9708-5992B006D3E0}_1.png_crop.png&quot;/&gt;&lt;left val=&quot;99&quot;/&gt;&lt;top val=&quot;122&quot;/&gt;&lt;width val=&quot;282&quot;/&gt;&lt;height val=&quot;19&quot;/&gt;&lt;hasText val=&quot;1&quot;/&gt;&lt;paraId val=&quot;1&quot;/&gt;&lt;/Image&gt;&lt;Image&gt;&lt;filename val=&quot;C:\Users\eBeth\AppData\Local\Temp\CP45281034142015Session\CPTrustFolder45281034142046\PPTImport45281035124750\data\asimages\{3F61A366-03DA-496D-8989-82307554D23C}_1.png_crop.png&quot;/&gt;&lt;left val=&quot;98&quot;/&gt;&lt;top val=&quot;157&quot;/&gt;&lt;width val=&quot;278&quot;/&gt;&lt;height val=&quot;15&quot;/&gt;&lt;hasText val=&quot;1&quot;/&gt;&lt;paraId val=&quot;2&quot;/&gt;&lt;/Image&gt;&lt;Image&gt;&lt;filename val=&quot;C:\Users\eBeth\AppData\Local\Temp\CP45281034142015Session\CPTrustFolder45281034142046\PPTImport45281035124750\data\asimages\{864C9E48-A32E-4E12-A66B-638188C8C516}_1.png_crop.png&quot;/&gt;&lt;left val=&quot;98&quot;/&gt;&lt;top val=&quot;188&quot;/&gt;&lt;width val=&quot;262&quot;/&gt;&lt;height val=&quot;12&quot;/&gt;&lt;hasText val=&quot;1&quot;/&gt;&lt;paraId val=&quot;3&quot;/&gt;&lt;/Image&gt;&lt;Image&gt;&lt;filename val=&quot;C:\Users\eBeth\AppData\Local\Temp\CP45281034142015Session\CPTrustFolder45281034142046\PPTImport45281035124750\data\asimages\{AB81A009-23AD-47E6-9076-7146503756A7}_1.png_crop.png&quot;/&gt;&lt;left val=&quot;98&quot;/&gt;&lt;top val=&quot;220&quot;/&gt;&lt;width val=&quot;222&quot;/&gt;&lt;height val=&quot;12&quot;/&gt;&lt;hasText val=&quot;1&quot;/&gt;&lt;paraId val=&quot;4&quot;/&gt;&lt;/Image&gt;&lt;Image&gt;&lt;filename val=&quot;C:\Users\eBeth\AppData\Local\Temp\CP45281034142015Session\CPTrustFolder45281034142046\PPTImport45281035124750\data\asimages\{349E61FF-8E1B-4F76-8528-FA53B60D5C34}_1.png_crop.png&quot;/&gt;&lt;left val=&quot;452&quot;/&gt;&lt;top val=&quot;624&quot;/&gt;&lt;width val=&quot;0&quot;/&gt;&lt;height val=&quot;0&quot;/&gt;&lt;hasText val=&quot;1&quot;/&gt;&lt;paraId val=&quot;5&quot;/&gt;&lt;/Image&gt;&lt;Image&gt;&lt;filename val=&quot;C:\Users\eBeth\AppData\Local\Temp\CP45281034142015Session\CPTrustFolder45281034142046\PPTImport45281035124750\data\asimages\{9A5C5645-35ED-4088-8E20-5CE296DA8756}_1.png_crop.png&quot;/&gt;&lt;left val=&quot;99&quot;/&gt;&lt;top val=&quot;285&quot;/&gt;&lt;width val=&quot;111&quot;/&gt;&lt;height val=&quot;15&quot;/&gt;&lt;hasText val=&quot;1&quot;/&gt;&lt;paraId val=&quot;6&quot;/&gt;&lt;/Image&gt;&lt;Image&gt;&lt;filename val=&quot;C:\Users\eBeth\AppData\Local\Temp\CP45281034142015Session\CPTrustFolder45281034142046\PPTImport45281035124750\data\asimages\{368C326F-E467-44B2-98E1-917DB58F2D3B}_1.png_crop.png&quot;/&gt;&lt;left val=&quot;97&quot;/&gt;&lt;top val=&quot;321&quot;/&gt;&lt;width val=&quot;209&quot;/&gt;&lt;height val=&quot;15&quot;/&gt;&lt;hasText val=&quot;1&quot;/&gt;&lt;paraId val=&quot;7&quot;/&gt;&lt;/Image&gt;&lt;Image&gt;&lt;filename val=&quot;C:\Users\eBeth\AppData\Local\Temp\CP45281034142015Session\CPTrustFolder45281034142046\PPTImport45281035124750\data\asimages\{58AC393A-12FD-4183-A7E6-F637408742EC}_1.png_crop.png&quot;/&gt;&lt;left val=&quot;97&quot;/&gt;&lt;top val=&quot;352&quot;/&gt;&lt;width val=&quot;246&quot;/&gt;&lt;height val=&quot;15&quot;/&gt;&lt;hasText val=&quot;1&quot;/&gt;&lt;paraId val=&quot;8&quot;/&gt;&lt;/Image&gt;&lt;Image&gt;&lt;filename val=&quot;C:\Users\eBeth\AppData\Local\Temp\CP45281034142015Session\CPTrustFolder45281034142046\PPTImport45281035124750\data\asimages\{E232E55F-9CCA-40C9-A300-AB871C66B791}_1.png_crop.png&quot;/&gt;&lt;left val=&quot;97&quot;/&gt;&lt;top val=&quot;383&quot;/&gt;&lt;width val=&quot;302&quot;/&gt;&lt;height val=&quot;34&quot;/&gt;&lt;hasText val=&quot;1&quot;/&gt;&lt;paraId val=&quot;9&quot;/&gt;&lt;/Image&gt;&lt;Image&gt;&lt;filename val=&quot;C:\Users\eBeth\AppData\Local\Temp\CP45281034142015Session\CPTrustFolder45281034142046\PPTImport45281035124750\data\asimages\{904B9B2E-5A44-48CE-901D-2407105D8488}_1.png_crop.png&quot;/&gt;&lt;left val=&quot;97&quot;/&gt;&lt;top val=&quot;433&quot;/&gt;&lt;width val=&quot;239&quot;/&gt;&lt;height val=&quot;15&quot;/&gt;&lt;hasText val=&quot;1&quot;/&gt;&lt;paraId val=&quot;10&quot;/&gt;&lt;/Image&gt;&lt;Image&gt;&lt;filename val=&quot;C:\Users\eBeth\AppData\Local\Temp\CP45281034142015Session\CPTrustFolder45281034142046\PPTImport45281035124750\data\asimages\{6BD85D78-3A5D-426A-B225-8CFDEE3E064F}_1.png_crop.png&quot;/&gt;&lt;left val=&quot;97&quot;/&gt;&lt;top val=&quot;464&quot;/&gt;&lt;width val=&quot;268&quot;/&gt;&lt;height val=&quot;15&quot;/&gt;&lt;hasText val=&quot;1&quot;/&gt;&lt;paraId val=&quot;11&quot;/&gt;&lt;/Image&gt;&lt;/TextEffect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01B88C45-AF6F-4B93-AE2D-C693DD8BB2B3}&quot;/&gt;&lt;isInvalidForFieldText val=&quot;0&quot;/&gt;&lt;Image&gt;&lt;filename val=&quot;C:\Users\eBeth\AppData\Local\Temp\CP45281034142015Session\CPTrustFolder45281034142046\PPTImport45281035124750\data\asimages\{01B88C45-AF6F-4B93-AE2D-C693DD8BB2B3}_2.png&quot;/&gt;&lt;left val=&quot;468&quot;/&gt;&lt;top val=&quot;111&quot;/&gt;&lt;width val=&quot;724&quot;/&gt;&lt;height val=&quot;38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A38ADC1-088A-4BC2-817B-961468FE37B9}&quot;/&gt;&lt;isInvalidForFieldText val=&quot;0&quot;/&gt;&lt;Image&gt;&lt;filename val=&quot;C:\Users\eBeth\AppData\Local\Temp\CP45281034142015Session\CPTrustFolder45281034142046\PPTImport45281035124750\data\asimages\{6A38ADC1-088A-4BC2-817B-961468FE37B9}_2.png&quot;/&gt;&lt;left val=&quot;464&quot;/&gt;&lt;top val=&quot;144&quot;/&gt;&lt;width val=&quot;739&quot;/&gt;&lt;height val=&quot;424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69&quot;/&gt;&lt;lineCharCount val=&quot;28&quot;/&gt;&lt;lineCharCount val=&quot;44&quot;/&gt;&lt;/TableIndex&gt;&lt;/ShapeTextInfo&gt;"/>
  <p:tag name="HTML_SHAPEINFO" val="&lt;ThreeDShapeInfo&gt;&lt;uuid val=&quot;{0C9955D2-02AA-4207-969A-33D35133E88D}&quot;/&gt;&lt;isInvalidForFieldText val=&quot;0&quot;/&gt;&lt;Image&gt;&lt;filename val=&quot;C:\Users\eBeth\AppData\Local\Temp\CP45281034142015Session\CPTrustFolder45281034142046\PPTImport45281035124750\data\asimages\{0C9955D2-02AA-4207-969A-33D35133E88D}_2.png&quot;/&gt;&lt;left val=&quot;87&quot;/&gt;&lt;top val=&quot;640&quot;/&gt;&lt;width val=&quot;1106&quot;/&gt;&lt;height val=&quot;73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9&quot;/&gt;&lt;/TableIndex&gt;&lt;/ShapeTextInfo&gt;"/>
  <p:tag name="HTML_SHAPEINFO" val="&lt;ThreeDShapeInfo&gt;&lt;uuid val=&quot;{8D3DFF27-7E75-459E-9478-9DA39B4E56BF}&quot;/&gt;&lt;isInvalidForFieldText val=&quot;0&quot;/&gt;&lt;Image&gt;&lt;filename val=&quot;C:\Users\eBeth\AppData\Local\Temp\CP45281034142015Session\CPTrustFolder45281034142046\PPTImport45281035124750\data\asimages\{8D3DFF27-7E75-459E-9478-9DA39B4E56BF}_2.png&quot;/&gt;&lt;left val=&quot;74&quot;/&gt;&lt;top val=&quot;32&quot;/&gt;&lt;width val=&quot;1042&quot;/&gt;&lt;height val=&quot;80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31&quot;/&gt;&lt;lineCharCount val=&quot;39&quot;/&gt;&lt;lineCharCount val=&quot;33&quot;/&gt;&lt;lineCharCount val=&quot;29&quot;/&gt;&lt;lineCharCount val=&quot;1&quot;/&gt;&lt;lineCharCount val=&quot;10&quot;/&gt;&lt;lineCharCount val=&quot;29&quot;/&gt;&lt;lineCharCount val=&quot;34&quot;/&gt;&lt;lineCharCount val=&quot;40&quot;/&gt;&lt;lineCharCount val=&quot;22&quot;/&gt;&lt;lineCharCount val=&quot;37&quot;/&gt;&lt;lineCharCount val=&quot;39&quot;/&gt;&lt;/TableIndex&gt;&lt;/ShapeTextInfo&gt;"/>
  <p:tag name="HTML_SHAPEINFO" val="&lt;TextEffect&gt;&lt;Image&gt;&lt;filename val=&quot;C:\Users\eBeth\AppData\Local\Temp\CP45281034142015Session\CPTrustFolder45281034142046\PPTImport45281035124750\data\asimages\{FD6FA931-DEB8-4CE3-9708-5992B006D3E0}_1.png_crop.png&quot;/&gt;&lt;left val=&quot;99&quot;/&gt;&lt;top val=&quot;122&quot;/&gt;&lt;width val=&quot;282&quot;/&gt;&lt;height val=&quot;19&quot;/&gt;&lt;hasText val=&quot;1&quot;/&gt;&lt;paraId val=&quot;1&quot;/&gt;&lt;/Image&gt;&lt;Image&gt;&lt;filename val=&quot;C:\Users\eBeth\AppData\Local\Temp\CP45281034142015Session\CPTrustFolder45281034142046\PPTImport45281035124750\data\asimages\{3F61A366-03DA-496D-8989-82307554D23C}_1.png_crop.png&quot;/&gt;&lt;left val=&quot;98&quot;/&gt;&lt;top val=&quot;157&quot;/&gt;&lt;width val=&quot;278&quot;/&gt;&lt;height val=&quot;15&quot;/&gt;&lt;hasText val=&quot;1&quot;/&gt;&lt;paraId val=&quot;2&quot;/&gt;&lt;/Image&gt;&lt;Image&gt;&lt;filename val=&quot;C:\Users\eBeth\AppData\Local\Temp\CP45281034142015Session\CPTrustFolder45281034142046\PPTImport45281035124750\data\asimages\{864C9E48-A32E-4E12-A66B-638188C8C516}_1.png_crop.png&quot;/&gt;&lt;left val=&quot;98&quot;/&gt;&lt;top val=&quot;188&quot;/&gt;&lt;width val=&quot;262&quot;/&gt;&lt;height val=&quot;12&quot;/&gt;&lt;hasText val=&quot;1&quot;/&gt;&lt;paraId val=&quot;3&quot;/&gt;&lt;/Image&gt;&lt;Image&gt;&lt;filename val=&quot;C:\Users\eBeth\AppData\Local\Temp\CP45281034142015Session\CPTrustFolder45281034142046\PPTImport45281035124750\data\asimages\{AB81A009-23AD-47E6-9076-7146503756A7}_1.png_crop.png&quot;/&gt;&lt;left val=&quot;98&quot;/&gt;&lt;top val=&quot;220&quot;/&gt;&lt;width val=&quot;222&quot;/&gt;&lt;height val=&quot;12&quot;/&gt;&lt;hasText val=&quot;1&quot;/&gt;&lt;paraId val=&quot;4&quot;/&gt;&lt;/Image&gt;&lt;Image&gt;&lt;filename val=&quot;C:\Users\eBeth\AppData\Local\Temp\CP45281034142015Session\CPTrustFolder45281034142046\PPTImport45281035124750\data\asimages\{349E61FF-8E1B-4F76-8528-FA53B60D5C34}_1.png_crop.png&quot;/&gt;&lt;left val=&quot;452&quot;/&gt;&lt;top val=&quot;624&quot;/&gt;&lt;width val=&quot;0&quot;/&gt;&lt;height val=&quot;0&quot;/&gt;&lt;hasText val=&quot;1&quot;/&gt;&lt;paraId val=&quot;5&quot;/&gt;&lt;/Image&gt;&lt;Image&gt;&lt;filename val=&quot;C:\Users\eBeth\AppData\Local\Temp\CP45281034142015Session\CPTrustFolder45281034142046\PPTImport45281035124750\data\asimages\{9A5C5645-35ED-4088-8E20-5CE296DA8756}_1.png_crop.png&quot;/&gt;&lt;left val=&quot;99&quot;/&gt;&lt;top val=&quot;285&quot;/&gt;&lt;width val=&quot;111&quot;/&gt;&lt;height val=&quot;15&quot;/&gt;&lt;hasText val=&quot;1&quot;/&gt;&lt;paraId val=&quot;6&quot;/&gt;&lt;/Image&gt;&lt;Image&gt;&lt;filename val=&quot;C:\Users\eBeth\AppData\Local\Temp\CP45281034142015Session\CPTrustFolder45281034142046\PPTImport45281035124750\data\asimages\{368C326F-E467-44B2-98E1-917DB58F2D3B}_1.png_crop.png&quot;/&gt;&lt;left val=&quot;97&quot;/&gt;&lt;top val=&quot;321&quot;/&gt;&lt;width val=&quot;209&quot;/&gt;&lt;height val=&quot;15&quot;/&gt;&lt;hasText val=&quot;1&quot;/&gt;&lt;paraId val=&quot;7&quot;/&gt;&lt;/Image&gt;&lt;Image&gt;&lt;filename val=&quot;C:\Users\eBeth\AppData\Local\Temp\CP45281034142015Session\CPTrustFolder45281034142046\PPTImport45281035124750\data\asimages\{58AC393A-12FD-4183-A7E6-F637408742EC}_1.png_crop.png&quot;/&gt;&lt;left val=&quot;97&quot;/&gt;&lt;top val=&quot;352&quot;/&gt;&lt;width val=&quot;246&quot;/&gt;&lt;height val=&quot;15&quot;/&gt;&lt;hasText val=&quot;1&quot;/&gt;&lt;paraId val=&quot;8&quot;/&gt;&lt;/Image&gt;&lt;Image&gt;&lt;filename val=&quot;C:\Users\eBeth\AppData\Local\Temp\CP45281034142015Session\CPTrustFolder45281034142046\PPTImport45281035124750\data\asimages\{E232E55F-9CCA-40C9-A300-AB871C66B791}_1.png_crop.png&quot;/&gt;&lt;left val=&quot;97&quot;/&gt;&lt;top val=&quot;383&quot;/&gt;&lt;width val=&quot;302&quot;/&gt;&lt;height val=&quot;34&quot;/&gt;&lt;hasText val=&quot;1&quot;/&gt;&lt;paraId val=&quot;9&quot;/&gt;&lt;/Image&gt;&lt;Image&gt;&lt;filename val=&quot;C:\Users\eBeth\AppData\Local\Temp\CP45281034142015Session\CPTrustFolder45281034142046\PPTImport45281035124750\data\asimages\{904B9B2E-5A44-48CE-901D-2407105D8488}_1.png_crop.png&quot;/&gt;&lt;left val=&quot;97&quot;/&gt;&lt;top val=&quot;433&quot;/&gt;&lt;width val=&quot;239&quot;/&gt;&lt;height val=&quot;15&quot;/&gt;&lt;hasText val=&quot;1&quot;/&gt;&lt;paraId val=&quot;10&quot;/&gt;&lt;/Image&gt;&lt;Image&gt;&lt;filename val=&quot;C:\Users\eBeth\AppData\Local\Temp\CP45281034142015Session\CPTrustFolder45281034142046\PPTImport45281035124750\data\asimages\{6BD85D78-3A5D-426A-B225-8CFDEE3E064F}_1.png_crop.png&quot;/&gt;&lt;left val=&quot;97&quot;/&gt;&lt;top val=&quot;464&quot;/&gt;&lt;width val=&quot;268&quot;/&gt;&lt;height val=&quot;15&quot;/&gt;&lt;hasText val=&quot;1&quot;/&gt;&lt;paraId val=&quot;11&quot;/&gt;&lt;/Image&gt;&lt;/TextEffect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01B88C45-AF6F-4B93-AE2D-C693DD8BB2B3}&quot;/&gt;&lt;isInvalidForFieldText val=&quot;0&quot;/&gt;&lt;Image&gt;&lt;filename val=&quot;C:\Users\eBeth\AppData\Local\Temp\CP45281034142015Session\CPTrustFolder45281034142046\PPTImport45281035124750\data\asimages\{01B88C45-AF6F-4B93-AE2D-C693DD8BB2B3}_2.png&quot;/&gt;&lt;left val=&quot;468&quot;/&gt;&lt;top val=&quot;111&quot;/&gt;&lt;width val=&quot;724&quot;/&gt;&lt;height val=&quot;38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A38ADC1-088A-4BC2-817B-961468FE37B9}&quot;/&gt;&lt;isInvalidForFieldText val=&quot;0&quot;/&gt;&lt;Image&gt;&lt;filename val=&quot;C:\Users\eBeth\AppData\Local\Temp\CP45281034142015Session\CPTrustFolder45281034142046\PPTImport45281035124750\data\asimages\{6A38ADC1-088A-4BC2-817B-961468FE37B9}_2.png&quot;/&gt;&lt;left val=&quot;464&quot;/&gt;&lt;top val=&quot;144&quot;/&gt;&lt;width val=&quot;739&quot;/&gt;&lt;height val=&quot;424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69&quot;/&gt;&lt;lineCharCount val=&quot;28&quot;/&gt;&lt;lineCharCount val=&quot;44&quot;/&gt;&lt;/TableIndex&gt;&lt;/ShapeTextInfo&gt;"/>
  <p:tag name="HTML_SHAPEINFO" val="&lt;ThreeDShapeInfo&gt;&lt;uuid val=&quot;{0C9955D2-02AA-4207-969A-33D35133E88D}&quot;/&gt;&lt;isInvalidForFieldText val=&quot;0&quot;/&gt;&lt;Image&gt;&lt;filename val=&quot;C:\Users\eBeth\AppData\Local\Temp\CP45281034142015Session\CPTrustFolder45281034142046\PPTImport45281035124750\data\asimages\{0C9955D2-02AA-4207-969A-33D35133E88D}_2.png&quot;/&gt;&lt;left val=&quot;87&quot;/&gt;&lt;top val=&quot;640&quot;/&gt;&lt;width val=&quot;1106&quot;/&gt;&lt;height val=&quot;73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6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A38ADC1-088A-4BC2-817B-961468FE37B9}&quot;/&gt;&lt;isInvalidForFieldText val=&quot;0&quot;/&gt;&lt;Image&gt;&lt;filename val=&quot;C:\Users\eBeth\AppData\Local\Temp\CP45281034142015Session\CPTrustFolder45281034142046\PPTImport45281035124750\data\asimages\{6A38ADC1-088A-4BC2-817B-961468FE37B9}_2.png&quot;/&gt;&lt;left val=&quot;464&quot;/&gt;&lt;top val=&quot;144&quot;/&gt;&lt;width val=&quot;739&quot;/&gt;&lt;height val=&quot;424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9&quot;/&gt;&lt;/TableIndex&gt;&lt;/ShapeTextInfo&gt;"/>
  <p:tag name="HTML_SHAPEINFO" val="&lt;ThreeDShapeInfo&gt;&lt;uuid val=&quot;{8D3DFF27-7E75-459E-9478-9DA39B4E56BF}&quot;/&gt;&lt;isInvalidForFieldText val=&quot;0&quot;/&gt;&lt;Image&gt;&lt;filename val=&quot;C:\Users\eBeth\AppData\Local\Temp\CP45281034142015Session\CPTrustFolder45281034142046\PPTImport45281035124750\data\asimages\{8D3DFF27-7E75-459E-9478-9DA39B4E56BF}_2.png&quot;/&gt;&lt;left val=&quot;74&quot;/&gt;&lt;top val=&quot;32&quot;/&gt;&lt;width val=&quot;1042&quot;/&gt;&lt;height val=&quot;80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31&quot;/&gt;&lt;lineCharCount val=&quot;39&quot;/&gt;&lt;lineCharCount val=&quot;33&quot;/&gt;&lt;lineCharCount val=&quot;29&quot;/&gt;&lt;lineCharCount val=&quot;1&quot;/&gt;&lt;lineCharCount val=&quot;10&quot;/&gt;&lt;lineCharCount val=&quot;29&quot;/&gt;&lt;lineCharCount val=&quot;34&quot;/&gt;&lt;lineCharCount val=&quot;40&quot;/&gt;&lt;lineCharCount val=&quot;22&quot;/&gt;&lt;lineCharCount val=&quot;37&quot;/&gt;&lt;lineCharCount val=&quot;39&quot;/&gt;&lt;/TableIndex&gt;&lt;/ShapeTextInfo&gt;"/>
  <p:tag name="HTML_SHAPEINFO" val="&lt;TextEffect&gt;&lt;Image&gt;&lt;filename val=&quot;C:\Users\eBeth\AppData\Local\Temp\CP45281034142015Session\CPTrustFolder45281034142046\PPTImport45281035124750\data\asimages\{FD6FA931-DEB8-4CE3-9708-5992B006D3E0}_1.png_crop.png&quot;/&gt;&lt;left val=&quot;99&quot;/&gt;&lt;top val=&quot;122&quot;/&gt;&lt;width val=&quot;282&quot;/&gt;&lt;height val=&quot;19&quot;/&gt;&lt;hasText val=&quot;1&quot;/&gt;&lt;paraId val=&quot;1&quot;/&gt;&lt;/Image&gt;&lt;Image&gt;&lt;filename val=&quot;C:\Users\eBeth\AppData\Local\Temp\CP45281034142015Session\CPTrustFolder45281034142046\PPTImport45281035124750\data\asimages\{3F61A366-03DA-496D-8989-82307554D23C}_1.png_crop.png&quot;/&gt;&lt;left val=&quot;98&quot;/&gt;&lt;top val=&quot;157&quot;/&gt;&lt;width val=&quot;278&quot;/&gt;&lt;height val=&quot;15&quot;/&gt;&lt;hasText val=&quot;1&quot;/&gt;&lt;paraId val=&quot;2&quot;/&gt;&lt;/Image&gt;&lt;Image&gt;&lt;filename val=&quot;C:\Users\eBeth\AppData\Local\Temp\CP45281034142015Session\CPTrustFolder45281034142046\PPTImport45281035124750\data\asimages\{864C9E48-A32E-4E12-A66B-638188C8C516}_1.png_crop.png&quot;/&gt;&lt;left val=&quot;98&quot;/&gt;&lt;top val=&quot;188&quot;/&gt;&lt;width val=&quot;262&quot;/&gt;&lt;height val=&quot;12&quot;/&gt;&lt;hasText val=&quot;1&quot;/&gt;&lt;paraId val=&quot;3&quot;/&gt;&lt;/Image&gt;&lt;Image&gt;&lt;filename val=&quot;C:\Users\eBeth\AppData\Local\Temp\CP45281034142015Session\CPTrustFolder45281034142046\PPTImport45281035124750\data\asimages\{AB81A009-23AD-47E6-9076-7146503756A7}_1.png_crop.png&quot;/&gt;&lt;left val=&quot;98&quot;/&gt;&lt;top val=&quot;220&quot;/&gt;&lt;width val=&quot;222&quot;/&gt;&lt;height val=&quot;12&quot;/&gt;&lt;hasText val=&quot;1&quot;/&gt;&lt;paraId val=&quot;4&quot;/&gt;&lt;/Image&gt;&lt;Image&gt;&lt;filename val=&quot;C:\Users\eBeth\AppData\Local\Temp\CP45281034142015Session\CPTrustFolder45281034142046\PPTImport45281035124750\data\asimages\{349E61FF-8E1B-4F76-8528-FA53B60D5C34}_1.png_crop.png&quot;/&gt;&lt;left val=&quot;452&quot;/&gt;&lt;top val=&quot;624&quot;/&gt;&lt;width val=&quot;0&quot;/&gt;&lt;height val=&quot;0&quot;/&gt;&lt;hasText val=&quot;1&quot;/&gt;&lt;paraId val=&quot;5&quot;/&gt;&lt;/Image&gt;&lt;Image&gt;&lt;filename val=&quot;C:\Users\eBeth\AppData\Local\Temp\CP45281034142015Session\CPTrustFolder45281034142046\PPTImport45281035124750\data\asimages\{9A5C5645-35ED-4088-8E20-5CE296DA8756}_1.png_crop.png&quot;/&gt;&lt;left val=&quot;99&quot;/&gt;&lt;top val=&quot;285&quot;/&gt;&lt;width val=&quot;111&quot;/&gt;&lt;height val=&quot;15&quot;/&gt;&lt;hasText val=&quot;1&quot;/&gt;&lt;paraId val=&quot;6&quot;/&gt;&lt;/Image&gt;&lt;Image&gt;&lt;filename val=&quot;C:\Users\eBeth\AppData\Local\Temp\CP45281034142015Session\CPTrustFolder45281034142046\PPTImport45281035124750\data\asimages\{368C326F-E467-44B2-98E1-917DB58F2D3B}_1.png_crop.png&quot;/&gt;&lt;left val=&quot;97&quot;/&gt;&lt;top val=&quot;321&quot;/&gt;&lt;width val=&quot;209&quot;/&gt;&lt;height val=&quot;15&quot;/&gt;&lt;hasText val=&quot;1&quot;/&gt;&lt;paraId val=&quot;7&quot;/&gt;&lt;/Image&gt;&lt;Image&gt;&lt;filename val=&quot;C:\Users\eBeth\AppData\Local\Temp\CP45281034142015Session\CPTrustFolder45281034142046\PPTImport45281035124750\data\asimages\{58AC393A-12FD-4183-A7E6-F637408742EC}_1.png_crop.png&quot;/&gt;&lt;left val=&quot;97&quot;/&gt;&lt;top val=&quot;352&quot;/&gt;&lt;width val=&quot;246&quot;/&gt;&lt;height val=&quot;15&quot;/&gt;&lt;hasText val=&quot;1&quot;/&gt;&lt;paraId val=&quot;8&quot;/&gt;&lt;/Image&gt;&lt;Image&gt;&lt;filename val=&quot;C:\Users\eBeth\AppData\Local\Temp\CP45281034142015Session\CPTrustFolder45281034142046\PPTImport45281035124750\data\asimages\{E232E55F-9CCA-40C9-A300-AB871C66B791}_1.png_crop.png&quot;/&gt;&lt;left val=&quot;97&quot;/&gt;&lt;top val=&quot;383&quot;/&gt;&lt;width val=&quot;302&quot;/&gt;&lt;height val=&quot;34&quot;/&gt;&lt;hasText val=&quot;1&quot;/&gt;&lt;paraId val=&quot;9&quot;/&gt;&lt;/Image&gt;&lt;Image&gt;&lt;filename val=&quot;C:\Users\eBeth\AppData\Local\Temp\CP45281034142015Session\CPTrustFolder45281034142046\PPTImport45281035124750\data\asimages\{904B9B2E-5A44-48CE-901D-2407105D8488}_1.png_crop.png&quot;/&gt;&lt;left val=&quot;97&quot;/&gt;&lt;top val=&quot;433&quot;/&gt;&lt;width val=&quot;239&quot;/&gt;&lt;height val=&quot;15&quot;/&gt;&lt;hasText val=&quot;1&quot;/&gt;&lt;paraId val=&quot;10&quot;/&gt;&lt;/Image&gt;&lt;Image&gt;&lt;filename val=&quot;C:\Users\eBeth\AppData\Local\Temp\CP45281034142015Session\CPTrustFolder45281034142046\PPTImport45281035124750\data\asimages\{6BD85D78-3A5D-426A-B225-8CFDEE3E064F}_1.png_crop.png&quot;/&gt;&lt;left val=&quot;97&quot;/&gt;&lt;top val=&quot;464&quot;/&gt;&lt;width val=&quot;268&quot;/&gt;&lt;height val=&quot;15&quot;/&gt;&lt;hasText val=&quot;1&quot;/&gt;&lt;paraId val=&quot;11&quot;/&gt;&lt;/Image&gt;&lt;/TextEffect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A38ADC1-088A-4BC2-817B-961468FE37B9}&quot;/&gt;&lt;isInvalidForFieldText val=&quot;0&quot;/&gt;&lt;Image&gt;&lt;filename val=&quot;C:\Users\eBeth\AppData\Local\Temp\CP45281034142015Session\CPTrustFolder45281034142046\PPTImport45281035124750\data\asimages\{6A38ADC1-088A-4BC2-817B-961468FE37B9}_2.png&quot;/&gt;&lt;left val=&quot;464&quot;/&gt;&lt;top val=&quot;144&quot;/&gt;&lt;width val=&quot;739&quot;/&gt;&lt;height val=&quot;424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69&quot;/&gt;&lt;lineCharCount val=&quot;28&quot;/&gt;&lt;lineCharCount val=&quot;44&quot;/&gt;&lt;/TableIndex&gt;&lt;/ShapeTextInfo&gt;"/>
  <p:tag name="HTML_SHAPEINFO" val="&lt;ThreeDShapeInfo&gt;&lt;uuid val=&quot;{0C9955D2-02AA-4207-969A-33D35133E88D}&quot;/&gt;&lt;isInvalidForFieldText val=&quot;0&quot;/&gt;&lt;Image&gt;&lt;filename val=&quot;C:\Users\eBeth\AppData\Local\Temp\CP45281034142015Session\CPTrustFolder45281034142046\PPTImport45281035124750\data\asimages\{0C9955D2-02AA-4207-969A-33D35133E88D}_2.png&quot;/&gt;&lt;left val=&quot;87&quot;/&gt;&lt;top val=&quot;640&quot;/&gt;&lt;width val=&quot;1106&quot;/&gt;&lt;height val=&quot;73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A38ADC1-088A-4BC2-817B-961468FE37B9}&quot;/&gt;&lt;isInvalidForFieldText val=&quot;0&quot;/&gt;&lt;Image&gt;&lt;filename val=&quot;C:\Users\eBeth\AppData\Local\Temp\CP45281034142015Session\CPTrustFolder45281034142046\PPTImport45281035124750\data\asimages\{6A38ADC1-088A-4BC2-817B-961468FE37B9}_2.png&quot;/&gt;&lt;left val=&quot;464&quot;/&gt;&lt;top val=&quot;144&quot;/&gt;&lt;width val=&quot;739&quot;/&gt;&lt;height val=&quot;424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9&quot;/&gt;&lt;/TableIndex&gt;&lt;/ShapeTextInfo&gt;"/>
  <p:tag name="HTML_SHAPEINFO" val="&lt;ThreeDShapeInfo&gt;&lt;uuid val=&quot;{8D3DFF27-7E75-459E-9478-9DA39B4E56BF}&quot;/&gt;&lt;isInvalidForFieldText val=&quot;0&quot;/&gt;&lt;Image&gt;&lt;filename val=&quot;C:\Users\eBeth\AppData\Local\Temp\CP45281034142015Session\CPTrustFolder45281034142046\PPTImport45281035124750\data\asimages\{8D3DFF27-7E75-459E-9478-9DA39B4E56BF}_2.png&quot;/&gt;&lt;left val=&quot;74&quot;/&gt;&lt;top val=&quot;32&quot;/&gt;&lt;width val=&quot;1042&quot;/&gt;&lt;height val=&quot;80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31&quot;/&gt;&lt;lineCharCount val=&quot;39&quot;/&gt;&lt;lineCharCount val=&quot;33&quot;/&gt;&lt;lineCharCount val=&quot;29&quot;/&gt;&lt;lineCharCount val=&quot;1&quot;/&gt;&lt;lineCharCount val=&quot;10&quot;/&gt;&lt;lineCharCount val=&quot;29&quot;/&gt;&lt;lineCharCount val=&quot;34&quot;/&gt;&lt;lineCharCount val=&quot;40&quot;/&gt;&lt;lineCharCount val=&quot;22&quot;/&gt;&lt;lineCharCount val=&quot;37&quot;/&gt;&lt;lineCharCount val=&quot;39&quot;/&gt;&lt;/TableIndex&gt;&lt;/ShapeTextInfo&gt;"/>
  <p:tag name="HTML_SHAPEINFO" val="&lt;TextEffect&gt;&lt;Image&gt;&lt;filename val=&quot;C:\Users\eBeth\AppData\Local\Temp\CP45281034142015Session\CPTrustFolder45281034142046\PPTImport45281035124750\data\asimages\{FD6FA931-DEB8-4CE3-9708-5992B006D3E0}_1.png_crop.png&quot;/&gt;&lt;left val=&quot;99&quot;/&gt;&lt;top val=&quot;122&quot;/&gt;&lt;width val=&quot;282&quot;/&gt;&lt;height val=&quot;19&quot;/&gt;&lt;hasText val=&quot;1&quot;/&gt;&lt;paraId val=&quot;1&quot;/&gt;&lt;/Image&gt;&lt;Image&gt;&lt;filename val=&quot;C:\Users\eBeth\AppData\Local\Temp\CP45281034142015Session\CPTrustFolder45281034142046\PPTImport45281035124750\data\asimages\{3F61A366-03DA-496D-8989-82307554D23C}_1.png_crop.png&quot;/&gt;&lt;left val=&quot;98&quot;/&gt;&lt;top val=&quot;157&quot;/&gt;&lt;width val=&quot;278&quot;/&gt;&lt;height val=&quot;15&quot;/&gt;&lt;hasText val=&quot;1&quot;/&gt;&lt;paraId val=&quot;2&quot;/&gt;&lt;/Image&gt;&lt;Image&gt;&lt;filename val=&quot;C:\Users\eBeth\AppData\Local\Temp\CP45281034142015Session\CPTrustFolder45281034142046\PPTImport45281035124750\data\asimages\{864C9E48-A32E-4E12-A66B-638188C8C516}_1.png_crop.png&quot;/&gt;&lt;left val=&quot;98&quot;/&gt;&lt;top val=&quot;188&quot;/&gt;&lt;width val=&quot;262&quot;/&gt;&lt;height val=&quot;12&quot;/&gt;&lt;hasText val=&quot;1&quot;/&gt;&lt;paraId val=&quot;3&quot;/&gt;&lt;/Image&gt;&lt;Image&gt;&lt;filename val=&quot;C:\Users\eBeth\AppData\Local\Temp\CP45281034142015Session\CPTrustFolder45281034142046\PPTImport45281035124750\data\asimages\{AB81A009-23AD-47E6-9076-7146503756A7}_1.png_crop.png&quot;/&gt;&lt;left val=&quot;98&quot;/&gt;&lt;top val=&quot;220&quot;/&gt;&lt;width val=&quot;222&quot;/&gt;&lt;height val=&quot;12&quot;/&gt;&lt;hasText val=&quot;1&quot;/&gt;&lt;paraId val=&quot;4&quot;/&gt;&lt;/Image&gt;&lt;Image&gt;&lt;filename val=&quot;C:\Users\eBeth\AppData\Local\Temp\CP45281034142015Session\CPTrustFolder45281034142046\PPTImport45281035124750\data\asimages\{349E61FF-8E1B-4F76-8528-FA53B60D5C34}_1.png_crop.png&quot;/&gt;&lt;left val=&quot;452&quot;/&gt;&lt;top val=&quot;624&quot;/&gt;&lt;width val=&quot;0&quot;/&gt;&lt;height val=&quot;0&quot;/&gt;&lt;hasText val=&quot;1&quot;/&gt;&lt;paraId val=&quot;5&quot;/&gt;&lt;/Image&gt;&lt;Image&gt;&lt;filename val=&quot;C:\Users\eBeth\AppData\Local\Temp\CP45281034142015Session\CPTrustFolder45281034142046\PPTImport45281035124750\data\asimages\{9A5C5645-35ED-4088-8E20-5CE296DA8756}_1.png_crop.png&quot;/&gt;&lt;left val=&quot;99&quot;/&gt;&lt;top val=&quot;285&quot;/&gt;&lt;width val=&quot;111&quot;/&gt;&lt;height val=&quot;15&quot;/&gt;&lt;hasText val=&quot;1&quot;/&gt;&lt;paraId val=&quot;6&quot;/&gt;&lt;/Image&gt;&lt;Image&gt;&lt;filename val=&quot;C:\Users\eBeth\AppData\Local\Temp\CP45281034142015Session\CPTrustFolder45281034142046\PPTImport45281035124750\data\asimages\{368C326F-E467-44B2-98E1-917DB58F2D3B}_1.png_crop.png&quot;/&gt;&lt;left val=&quot;97&quot;/&gt;&lt;top val=&quot;321&quot;/&gt;&lt;width val=&quot;209&quot;/&gt;&lt;height val=&quot;15&quot;/&gt;&lt;hasText val=&quot;1&quot;/&gt;&lt;paraId val=&quot;7&quot;/&gt;&lt;/Image&gt;&lt;Image&gt;&lt;filename val=&quot;C:\Users\eBeth\AppData\Local\Temp\CP45281034142015Session\CPTrustFolder45281034142046\PPTImport45281035124750\data\asimages\{58AC393A-12FD-4183-A7E6-F637408742EC}_1.png_crop.png&quot;/&gt;&lt;left val=&quot;97&quot;/&gt;&lt;top val=&quot;352&quot;/&gt;&lt;width val=&quot;246&quot;/&gt;&lt;height val=&quot;15&quot;/&gt;&lt;hasText val=&quot;1&quot;/&gt;&lt;paraId val=&quot;8&quot;/&gt;&lt;/Image&gt;&lt;Image&gt;&lt;filename val=&quot;C:\Users\eBeth\AppData\Local\Temp\CP45281034142015Session\CPTrustFolder45281034142046\PPTImport45281035124750\data\asimages\{E232E55F-9CCA-40C9-A300-AB871C66B791}_1.png_crop.png&quot;/&gt;&lt;left val=&quot;97&quot;/&gt;&lt;top val=&quot;383&quot;/&gt;&lt;width val=&quot;302&quot;/&gt;&lt;height val=&quot;34&quot;/&gt;&lt;hasText val=&quot;1&quot;/&gt;&lt;paraId val=&quot;9&quot;/&gt;&lt;/Image&gt;&lt;Image&gt;&lt;filename val=&quot;C:\Users\eBeth\AppData\Local\Temp\CP45281034142015Session\CPTrustFolder45281034142046\PPTImport45281035124750\data\asimages\{904B9B2E-5A44-48CE-901D-2407105D8488}_1.png_crop.png&quot;/&gt;&lt;left val=&quot;97&quot;/&gt;&lt;top val=&quot;433&quot;/&gt;&lt;width val=&quot;239&quot;/&gt;&lt;height val=&quot;15&quot;/&gt;&lt;hasText val=&quot;1&quot;/&gt;&lt;paraId val=&quot;10&quot;/&gt;&lt;/Image&gt;&lt;Image&gt;&lt;filename val=&quot;C:\Users\eBeth\AppData\Local\Temp\CP45281034142015Session\CPTrustFolder45281034142046\PPTImport45281035124750\data\asimages\{6BD85D78-3A5D-426A-B225-8CFDEE3E064F}_1.png_crop.png&quot;/&gt;&lt;left val=&quot;97&quot;/&gt;&lt;top val=&quot;464&quot;/&gt;&lt;width val=&quot;268&quot;/&gt;&lt;height val=&quot;15&quot;/&gt;&lt;hasText val=&quot;1&quot;/&gt;&lt;paraId val=&quot;11&quot;/&gt;&lt;/Image&gt;&lt;/TextEffect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A38ADC1-088A-4BC2-817B-961468FE37B9}&quot;/&gt;&lt;isInvalidForFieldText val=&quot;0&quot;/&gt;&lt;Image&gt;&lt;filename val=&quot;C:\Users\eBeth\AppData\Local\Temp\CP45281034142015Session\CPTrustFolder45281034142046\PPTImport45281035124750\data\asimages\{6A38ADC1-088A-4BC2-817B-961468FE37B9}_2.png&quot;/&gt;&lt;left val=&quot;464&quot;/&gt;&lt;top val=&quot;144&quot;/&gt;&lt;width val=&quot;739&quot;/&gt;&lt;height val=&quot;424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69&quot;/&gt;&lt;lineCharCount val=&quot;28&quot;/&gt;&lt;lineCharCount val=&quot;44&quot;/&gt;&lt;/TableIndex&gt;&lt;/ShapeTextInfo&gt;"/>
  <p:tag name="HTML_SHAPEINFO" val="&lt;ThreeDShapeInfo&gt;&lt;uuid val=&quot;{0C9955D2-02AA-4207-969A-33D35133E88D}&quot;/&gt;&lt;isInvalidForFieldText val=&quot;0&quot;/&gt;&lt;Image&gt;&lt;filename val=&quot;C:\Users\eBeth\AppData\Local\Temp\CP45281034142015Session\CPTrustFolder45281034142046\PPTImport45281035124750\data\asimages\{0C9955D2-02AA-4207-969A-33D35133E88D}_2.png&quot;/&gt;&lt;left val=&quot;87&quot;/&gt;&lt;top val=&quot;640&quot;/&gt;&lt;width val=&quot;1106&quot;/&gt;&lt;height val=&quot;73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0&quot;/&gt;&lt;lineCharCount val=&quot;14&quot;/&gt;&lt;lineCharCount val=&quot;11&quot;/&gt;&lt;lineCharCount val=&quot;7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A38ADC1-088A-4BC2-817B-961468FE37B9}&quot;/&gt;&lt;isInvalidForFieldText val=&quot;0&quot;/&gt;&lt;Image&gt;&lt;filename val=&quot;C:\Users\eBeth\AppData\Local\Temp\CP45281034142015Session\CPTrustFolder45281034142046\PPTImport45281035124750\data\asimages\{6A38ADC1-088A-4BC2-817B-961468FE37B9}_2.png&quot;/&gt;&lt;left val=&quot;464&quot;/&gt;&lt;top val=&quot;144&quot;/&gt;&lt;width val=&quot;739&quot;/&gt;&lt;height val=&quot;424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9&quot;/&gt;&lt;/TableIndex&gt;&lt;/ShapeTextInfo&gt;"/>
  <p:tag name="HTML_SHAPEINFO" val="&lt;ThreeDShapeInfo&gt;&lt;uuid val=&quot;{8D3DFF27-7E75-459E-9478-9DA39B4E56BF}&quot;/&gt;&lt;isInvalidForFieldText val=&quot;0&quot;/&gt;&lt;Image&gt;&lt;filename val=&quot;C:\Users\eBeth\AppData\Local\Temp\CP45281034142015Session\CPTrustFolder45281034142046\PPTImport45281035124750\data\asimages\{8D3DFF27-7E75-459E-9478-9DA39B4E56BF}_2.png&quot;/&gt;&lt;left val=&quot;74&quot;/&gt;&lt;top val=&quot;32&quot;/&gt;&lt;width val=&quot;1042&quot;/&gt;&lt;height val=&quot;80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31&quot;/&gt;&lt;lineCharCount val=&quot;39&quot;/&gt;&lt;lineCharCount val=&quot;33&quot;/&gt;&lt;lineCharCount val=&quot;29&quot;/&gt;&lt;lineCharCount val=&quot;1&quot;/&gt;&lt;lineCharCount val=&quot;10&quot;/&gt;&lt;lineCharCount val=&quot;29&quot;/&gt;&lt;lineCharCount val=&quot;34&quot;/&gt;&lt;lineCharCount val=&quot;40&quot;/&gt;&lt;lineCharCount val=&quot;22&quot;/&gt;&lt;lineCharCount val=&quot;37&quot;/&gt;&lt;lineCharCount val=&quot;39&quot;/&gt;&lt;/TableIndex&gt;&lt;/ShapeTextInfo&gt;"/>
  <p:tag name="HTML_SHAPEINFO" val="&lt;TextEffect&gt;&lt;Image&gt;&lt;filename val=&quot;C:\Users\eBeth\AppData\Local\Temp\CP45281034142015Session\CPTrustFolder45281034142046\PPTImport45281035124750\data\asimages\{FD6FA931-DEB8-4CE3-9708-5992B006D3E0}_1.png_crop.png&quot;/&gt;&lt;left val=&quot;99&quot;/&gt;&lt;top val=&quot;122&quot;/&gt;&lt;width val=&quot;282&quot;/&gt;&lt;height val=&quot;19&quot;/&gt;&lt;hasText val=&quot;1&quot;/&gt;&lt;paraId val=&quot;1&quot;/&gt;&lt;/Image&gt;&lt;Image&gt;&lt;filename val=&quot;C:\Users\eBeth\AppData\Local\Temp\CP45281034142015Session\CPTrustFolder45281034142046\PPTImport45281035124750\data\asimages\{3F61A366-03DA-496D-8989-82307554D23C}_1.png_crop.png&quot;/&gt;&lt;left val=&quot;98&quot;/&gt;&lt;top val=&quot;157&quot;/&gt;&lt;width val=&quot;278&quot;/&gt;&lt;height val=&quot;15&quot;/&gt;&lt;hasText val=&quot;1&quot;/&gt;&lt;paraId val=&quot;2&quot;/&gt;&lt;/Image&gt;&lt;Image&gt;&lt;filename val=&quot;C:\Users\eBeth\AppData\Local\Temp\CP45281034142015Session\CPTrustFolder45281034142046\PPTImport45281035124750\data\asimages\{864C9E48-A32E-4E12-A66B-638188C8C516}_1.png_crop.png&quot;/&gt;&lt;left val=&quot;98&quot;/&gt;&lt;top val=&quot;188&quot;/&gt;&lt;width val=&quot;262&quot;/&gt;&lt;height val=&quot;12&quot;/&gt;&lt;hasText val=&quot;1&quot;/&gt;&lt;paraId val=&quot;3&quot;/&gt;&lt;/Image&gt;&lt;Image&gt;&lt;filename val=&quot;C:\Users\eBeth\AppData\Local\Temp\CP45281034142015Session\CPTrustFolder45281034142046\PPTImport45281035124750\data\asimages\{AB81A009-23AD-47E6-9076-7146503756A7}_1.png_crop.png&quot;/&gt;&lt;left val=&quot;98&quot;/&gt;&lt;top val=&quot;220&quot;/&gt;&lt;width val=&quot;222&quot;/&gt;&lt;height val=&quot;12&quot;/&gt;&lt;hasText val=&quot;1&quot;/&gt;&lt;paraId val=&quot;4&quot;/&gt;&lt;/Image&gt;&lt;Image&gt;&lt;filename val=&quot;C:\Users\eBeth\AppData\Local\Temp\CP45281034142015Session\CPTrustFolder45281034142046\PPTImport45281035124750\data\asimages\{349E61FF-8E1B-4F76-8528-FA53B60D5C34}_1.png_crop.png&quot;/&gt;&lt;left val=&quot;452&quot;/&gt;&lt;top val=&quot;624&quot;/&gt;&lt;width val=&quot;0&quot;/&gt;&lt;height val=&quot;0&quot;/&gt;&lt;hasText val=&quot;1&quot;/&gt;&lt;paraId val=&quot;5&quot;/&gt;&lt;/Image&gt;&lt;Image&gt;&lt;filename val=&quot;C:\Users\eBeth\AppData\Local\Temp\CP45281034142015Session\CPTrustFolder45281034142046\PPTImport45281035124750\data\asimages\{9A5C5645-35ED-4088-8E20-5CE296DA8756}_1.png_crop.png&quot;/&gt;&lt;left val=&quot;99&quot;/&gt;&lt;top val=&quot;285&quot;/&gt;&lt;width val=&quot;111&quot;/&gt;&lt;height val=&quot;15&quot;/&gt;&lt;hasText val=&quot;1&quot;/&gt;&lt;paraId val=&quot;6&quot;/&gt;&lt;/Image&gt;&lt;Image&gt;&lt;filename val=&quot;C:\Users\eBeth\AppData\Local\Temp\CP45281034142015Session\CPTrustFolder45281034142046\PPTImport45281035124750\data\asimages\{368C326F-E467-44B2-98E1-917DB58F2D3B}_1.png_crop.png&quot;/&gt;&lt;left val=&quot;97&quot;/&gt;&lt;top val=&quot;321&quot;/&gt;&lt;width val=&quot;209&quot;/&gt;&lt;height val=&quot;15&quot;/&gt;&lt;hasText val=&quot;1&quot;/&gt;&lt;paraId val=&quot;7&quot;/&gt;&lt;/Image&gt;&lt;Image&gt;&lt;filename val=&quot;C:\Users\eBeth\AppData\Local\Temp\CP45281034142015Session\CPTrustFolder45281034142046\PPTImport45281035124750\data\asimages\{58AC393A-12FD-4183-A7E6-F637408742EC}_1.png_crop.png&quot;/&gt;&lt;left val=&quot;97&quot;/&gt;&lt;top val=&quot;352&quot;/&gt;&lt;width val=&quot;246&quot;/&gt;&lt;height val=&quot;15&quot;/&gt;&lt;hasText val=&quot;1&quot;/&gt;&lt;paraId val=&quot;8&quot;/&gt;&lt;/Image&gt;&lt;Image&gt;&lt;filename val=&quot;C:\Users\eBeth\AppData\Local\Temp\CP45281034142015Session\CPTrustFolder45281034142046\PPTImport45281035124750\data\asimages\{E232E55F-9CCA-40C9-A300-AB871C66B791}_1.png_crop.png&quot;/&gt;&lt;left val=&quot;97&quot;/&gt;&lt;top val=&quot;383&quot;/&gt;&lt;width val=&quot;302&quot;/&gt;&lt;height val=&quot;34&quot;/&gt;&lt;hasText val=&quot;1&quot;/&gt;&lt;paraId val=&quot;9&quot;/&gt;&lt;/Image&gt;&lt;Image&gt;&lt;filename val=&quot;C:\Users\eBeth\AppData\Local\Temp\CP45281034142015Session\CPTrustFolder45281034142046\PPTImport45281035124750\data\asimages\{904B9B2E-5A44-48CE-901D-2407105D8488}_1.png_crop.png&quot;/&gt;&lt;left val=&quot;97&quot;/&gt;&lt;top val=&quot;433&quot;/&gt;&lt;width val=&quot;239&quot;/&gt;&lt;height val=&quot;15&quot;/&gt;&lt;hasText val=&quot;1&quot;/&gt;&lt;paraId val=&quot;10&quot;/&gt;&lt;/Image&gt;&lt;Image&gt;&lt;filename val=&quot;C:\Users\eBeth\AppData\Local\Temp\CP45281034142015Session\CPTrustFolder45281034142046\PPTImport45281035124750\data\asimages\{6BD85D78-3A5D-426A-B225-8CFDEE3E064F}_1.png_crop.png&quot;/&gt;&lt;left val=&quot;97&quot;/&gt;&lt;top val=&quot;464&quot;/&gt;&lt;width val=&quot;268&quot;/&gt;&lt;height val=&quot;15&quot;/&gt;&lt;hasText val=&quot;1&quot;/&gt;&lt;paraId val=&quot;11&quot;/&gt;&lt;/Image&gt;&lt;/TextEffect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A38ADC1-088A-4BC2-817B-961468FE37B9}&quot;/&gt;&lt;isInvalidForFieldText val=&quot;0&quot;/&gt;&lt;Image&gt;&lt;filename val=&quot;C:\Users\eBeth\AppData\Local\Temp\CP45281034142015Session\CPTrustFolder45281034142046\PPTImport45281035124750\data\asimages\{6A38ADC1-088A-4BC2-817B-961468FE37B9}_2.png&quot;/&gt;&lt;left val=&quot;464&quot;/&gt;&lt;top val=&quot;144&quot;/&gt;&lt;width val=&quot;739&quot;/&gt;&lt;height val=&quot;424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69&quot;/&gt;&lt;lineCharCount val=&quot;28&quot;/&gt;&lt;lineCharCount val=&quot;44&quot;/&gt;&lt;/TableIndex&gt;&lt;/ShapeTextInfo&gt;"/>
  <p:tag name="HTML_SHAPEINFO" val="&lt;ThreeDShapeInfo&gt;&lt;uuid val=&quot;{0C9955D2-02AA-4207-969A-33D35133E88D}&quot;/&gt;&lt;isInvalidForFieldText val=&quot;0&quot;/&gt;&lt;Image&gt;&lt;filename val=&quot;C:\Users\eBeth\AppData\Local\Temp\CP45281034142015Session\CPTrustFolder45281034142046\PPTImport45281035124750\data\asimages\{0C9955D2-02AA-4207-969A-33D35133E88D}_2.png&quot;/&gt;&lt;left val=&quot;87&quot;/&gt;&lt;top val=&quot;640&quot;/&gt;&lt;width val=&quot;1106&quot;/&gt;&lt;height val=&quot;73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A38ADC1-088A-4BC2-817B-961468FE37B9}&quot;/&gt;&lt;isInvalidForFieldText val=&quot;0&quot;/&gt;&lt;Image&gt;&lt;filename val=&quot;C:\Users\eBeth\AppData\Local\Temp\CP45281034142015Session\CPTrustFolder45281034142046\PPTImport45281035124750\data\asimages\{6A38ADC1-088A-4BC2-817B-961468FE37B9}_2.png&quot;/&gt;&lt;left val=&quot;464&quot;/&gt;&lt;top val=&quot;144&quot;/&gt;&lt;width val=&quot;739&quot;/&gt;&lt;height val=&quot;424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9&quot;/&gt;&lt;/TableIndex&gt;&lt;/ShapeTextInfo&gt;"/>
  <p:tag name="HTML_SHAPEINFO" val="&lt;ThreeDShapeInfo&gt;&lt;uuid val=&quot;{8D3DFF27-7E75-459E-9478-9DA39B4E56BF}&quot;/&gt;&lt;isInvalidForFieldText val=&quot;0&quot;/&gt;&lt;Image&gt;&lt;filename val=&quot;C:\Users\eBeth\AppData\Local\Temp\CP45281034142015Session\CPTrustFolder45281034142046\PPTImport45281035124750\data\asimages\{8D3DFF27-7E75-459E-9478-9DA39B4E56BF}_2.png&quot;/&gt;&lt;left val=&quot;74&quot;/&gt;&lt;top val=&quot;32&quot;/&gt;&lt;width val=&quot;1042&quot;/&gt;&lt;height val=&quot;80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31&quot;/&gt;&lt;lineCharCount val=&quot;39&quot;/&gt;&lt;lineCharCount val=&quot;33&quot;/&gt;&lt;lineCharCount val=&quot;29&quot;/&gt;&lt;lineCharCount val=&quot;1&quot;/&gt;&lt;lineCharCount val=&quot;10&quot;/&gt;&lt;lineCharCount val=&quot;29&quot;/&gt;&lt;lineCharCount val=&quot;34&quot;/&gt;&lt;lineCharCount val=&quot;40&quot;/&gt;&lt;lineCharCount val=&quot;22&quot;/&gt;&lt;lineCharCount val=&quot;37&quot;/&gt;&lt;lineCharCount val=&quot;39&quot;/&gt;&lt;/TableIndex&gt;&lt;/ShapeTextInfo&gt;"/>
  <p:tag name="HTML_SHAPEINFO" val="&lt;TextEffect&gt;&lt;Image&gt;&lt;filename val=&quot;C:\Users\eBeth\AppData\Local\Temp\CP45281034142015Session\CPTrustFolder45281034142046\PPTImport45281035124750\data\asimages\{FD6FA931-DEB8-4CE3-9708-5992B006D3E0}_1.png_crop.png&quot;/&gt;&lt;left val=&quot;99&quot;/&gt;&lt;top val=&quot;122&quot;/&gt;&lt;width val=&quot;282&quot;/&gt;&lt;height val=&quot;19&quot;/&gt;&lt;hasText val=&quot;1&quot;/&gt;&lt;paraId val=&quot;1&quot;/&gt;&lt;/Image&gt;&lt;Image&gt;&lt;filename val=&quot;C:\Users\eBeth\AppData\Local\Temp\CP45281034142015Session\CPTrustFolder45281034142046\PPTImport45281035124750\data\asimages\{3F61A366-03DA-496D-8989-82307554D23C}_1.png_crop.png&quot;/&gt;&lt;left val=&quot;98&quot;/&gt;&lt;top val=&quot;157&quot;/&gt;&lt;width val=&quot;278&quot;/&gt;&lt;height val=&quot;15&quot;/&gt;&lt;hasText val=&quot;1&quot;/&gt;&lt;paraId val=&quot;2&quot;/&gt;&lt;/Image&gt;&lt;Image&gt;&lt;filename val=&quot;C:\Users\eBeth\AppData\Local\Temp\CP45281034142015Session\CPTrustFolder45281034142046\PPTImport45281035124750\data\asimages\{864C9E48-A32E-4E12-A66B-638188C8C516}_1.png_crop.png&quot;/&gt;&lt;left val=&quot;98&quot;/&gt;&lt;top val=&quot;188&quot;/&gt;&lt;width val=&quot;262&quot;/&gt;&lt;height val=&quot;12&quot;/&gt;&lt;hasText val=&quot;1&quot;/&gt;&lt;paraId val=&quot;3&quot;/&gt;&lt;/Image&gt;&lt;Image&gt;&lt;filename val=&quot;C:\Users\eBeth\AppData\Local\Temp\CP45281034142015Session\CPTrustFolder45281034142046\PPTImport45281035124750\data\asimages\{AB81A009-23AD-47E6-9076-7146503756A7}_1.png_crop.png&quot;/&gt;&lt;left val=&quot;98&quot;/&gt;&lt;top val=&quot;220&quot;/&gt;&lt;width val=&quot;222&quot;/&gt;&lt;height val=&quot;12&quot;/&gt;&lt;hasText val=&quot;1&quot;/&gt;&lt;paraId val=&quot;4&quot;/&gt;&lt;/Image&gt;&lt;Image&gt;&lt;filename val=&quot;C:\Users\eBeth\AppData\Local\Temp\CP45281034142015Session\CPTrustFolder45281034142046\PPTImport45281035124750\data\asimages\{349E61FF-8E1B-4F76-8528-FA53B60D5C34}_1.png_crop.png&quot;/&gt;&lt;left val=&quot;452&quot;/&gt;&lt;top val=&quot;624&quot;/&gt;&lt;width val=&quot;0&quot;/&gt;&lt;height val=&quot;0&quot;/&gt;&lt;hasText val=&quot;1&quot;/&gt;&lt;paraId val=&quot;5&quot;/&gt;&lt;/Image&gt;&lt;Image&gt;&lt;filename val=&quot;C:\Users\eBeth\AppData\Local\Temp\CP45281034142015Session\CPTrustFolder45281034142046\PPTImport45281035124750\data\asimages\{9A5C5645-35ED-4088-8E20-5CE296DA8756}_1.png_crop.png&quot;/&gt;&lt;left val=&quot;99&quot;/&gt;&lt;top val=&quot;285&quot;/&gt;&lt;width val=&quot;111&quot;/&gt;&lt;height val=&quot;15&quot;/&gt;&lt;hasText val=&quot;1&quot;/&gt;&lt;paraId val=&quot;6&quot;/&gt;&lt;/Image&gt;&lt;Image&gt;&lt;filename val=&quot;C:\Users\eBeth\AppData\Local\Temp\CP45281034142015Session\CPTrustFolder45281034142046\PPTImport45281035124750\data\asimages\{368C326F-E467-44B2-98E1-917DB58F2D3B}_1.png_crop.png&quot;/&gt;&lt;left val=&quot;97&quot;/&gt;&lt;top val=&quot;321&quot;/&gt;&lt;width val=&quot;209&quot;/&gt;&lt;height val=&quot;15&quot;/&gt;&lt;hasText val=&quot;1&quot;/&gt;&lt;paraId val=&quot;7&quot;/&gt;&lt;/Image&gt;&lt;Image&gt;&lt;filename val=&quot;C:\Users\eBeth\AppData\Local\Temp\CP45281034142015Session\CPTrustFolder45281034142046\PPTImport45281035124750\data\asimages\{58AC393A-12FD-4183-A7E6-F637408742EC}_1.png_crop.png&quot;/&gt;&lt;left val=&quot;97&quot;/&gt;&lt;top val=&quot;352&quot;/&gt;&lt;width val=&quot;246&quot;/&gt;&lt;height val=&quot;15&quot;/&gt;&lt;hasText val=&quot;1&quot;/&gt;&lt;paraId val=&quot;8&quot;/&gt;&lt;/Image&gt;&lt;Image&gt;&lt;filename val=&quot;C:\Users\eBeth\AppData\Local\Temp\CP45281034142015Session\CPTrustFolder45281034142046\PPTImport45281035124750\data\asimages\{E232E55F-9CCA-40C9-A300-AB871C66B791}_1.png_crop.png&quot;/&gt;&lt;left val=&quot;97&quot;/&gt;&lt;top val=&quot;383&quot;/&gt;&lt;width val=&quot;302&quot;/&gt;&lt;height val=&quot;34&quot;/&gt;&lt;hasText val=&quot;1&quot;/&gt;&lt;paraId val=&quot;9&quot;/&gt;&lt;/Image&gt;&lt;Image&gt;&lt;filename val=&quot;C:\Users\eBeth\AppData\Local\Temp\CP45281034142015Session\CPTrustFolder45281034142046\PPTImport45281035124750\data\asimages\{904B9B2E-5A44-48CE-901D-2407105D8488}_1.png_crop.png&quot;/&gt;&lt;left val=&quot;97&quot;/&gt;&lt;top val=&quot;433&quot;/&gt;&lt;width val=&quot;239&quot;/&gt;&lt;height val=&quot;15&quot;/&gt;&lt;hasText val=&quot;1&quot;/&gt;&lt;paraId val=&quot;10&quot;/&gt;&lt;/Image&gt;&lt;Image&gt;&lt;filename val=&quot;C:\Users\eBeth\AppData\Local\Temp\CP45281034142015Session\CPTrustFolder45281034142046\PPTImport45281035124750\data\asimages\{6BD85D78-3A5D-426A-B225-8CFDEE3E064F}_1.png_crop.png&quot;/&gt;&lt;left val=&quot;97&quot;/&gt;&lt;top val=&quot;464&quot;/&gt;&lt;width val=&quot;268&quot;/&gt;&lt;height val=&quot;15&quot;/&gt;&lt;hasText val=&quot;1&quot;/&gt;&lt;paraId val=&quot;11&quot;/&gt;&lt;/Image&gt;&lt;/TextEffect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A38ADC1-088A-4BC2-817B-961468FE37B9}&quot;/&gt;&lt;isInvalidForFieldText val=&quot;0&quot;/&gt;&lt;Image&gt;&lt;filename val=&quot;C:\Users\eBeth\AppData\Local\Temp\CP45281034142015Session\CPTrustFolder45281034142046\PPTImport45281035124750\data\asimages\{6A38ADC1-088A-4BC2-817B-961468FE37B9}_2.png&quot;/&gt;&lt;left val=&quot;464&quot;/&gt;&lt;top val=&quot;144&quot;/&gt;&lt;width val=&quot;739&quot;/&gt;&lt;height val=&quot;424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69&quot;/&gt;&lt;lineCharCount val=&quot;28&quot;/&gt;&lt;lineCharCount val=&quot;44&quot;/&gt;&lt;/TableIndex&gt;&lt;/ShapeTextInfo&gt;"/>
  <p:tag name="HTML_SHAPEINFO" val="&lt;ThreeDShapeInfo&gt;&lt;uuid val=&quot;{0C9955D2-02AA-4207-969A-33D35133E88D}&quot;/&gt;&lt;isInvalidForFieldText val=&quot;0&quot;/&gt;&lt;Image&gt;&lt;filename val=&quot;C:\Users\eBeth\AppData\Local\Temp\CP45281034142015Session\CPTrustFolder45281034142046\PPTImport45281035124750\data\asimages\{0C9955D2-02AA-4207-969A-33D35133E88D}_2.png&quot;/&gt;&lt;left val=&quot;87&quot;/&gt;&lt;top val=&quot;640&quot;/&gt;&lt;width val=&quot;1106&quot;/&gt;&lt;height val=&quot;73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A38ADC1-088A-4BC2-817B-961468FE37B9}&quot;/&gt;&lt;isInvalidForFieldText val=&quot;0&quot;/&gt;&lt;Image&gt;&lt;filename val=&quot;C:\Users\eBeth\AppData\Local\Temp\CP45281034142015Session\CPTrustFolder45281034142046\PPTImport45281035124750\data\asimages\{6A38ADC1-088A-4BC2-817B-961468FE37B9}_2.png&quot;/&gt;&lt;left val=&quot;464&quot;/&gt;&lt;top val=&quot;144&quot;/&gt;&lt;width val=&quot;739&quot;/&gt;&lt;height val=&quot;424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9&quot;/&gt;&lt;/TableIndex&gt;&lt;/ShapeTextInfo&gt;"/>
  <p:tag name="HTML_SHAPEINFO" val="&lt;ThreeDShapeInfo&gt;&lt;uuid val=&quot;{8D3DFF27-7E75-459E-9478-9DA39B4E56BF}&quot;/&gt;&lt;isInvalidForFieldText val=&quot;0&quot;/&gt;&lt;Image&gt;&lt;filename val=&quot;C:\Users\eBeth\AppData\Local\Temp\CP45281034142015Session\CPTrustFolder45281034142046\PPTImport45281035124750\data\asimages\{8D3DFF27-7E75-459E-9478-9DA39B4E56BF}_2.png&quot;/&gt;&lt;left val=&quot;74&quot;/&gt;&lt;top val=&quot;32&quot;/&gt;&lt;width val=&quot;1042&quot;/&gt;&lt;height val=&quot;80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31&quot;/&gt;&lt;lineCharCount val=&quot;39&quot;/&gt;&lt;lineCharCount val=&quot;33&quot;/&gt;&lt;lineCharCount val=&quot;29&quot;/&gt;&lt;lineCharCount val=&quot;1&quot;/&gt;&lt;lineCharCount val=&quot;10&quot;/&gt;&lt;lineCharCount val=&quot;29&quot;/&gt;&lt;lineCharCount val=&quot;34&quot;/&gt;&lt;lineCharCount val=&quot;40&quot;/&gt;&lt;lineCharCount val=&quot;22&quot;/&gt;&lt;lineCharCount val=&quot;37&quot;/&gt;&lt;lineCharCount val=&quot;39&quot;/&gt;&lt;/TableIndex&gt;&lt;/ShapeTextInfo&gt;"/>
  <p:tag name="HTML_SHAPEINFO" val="&lt;TextEffect&gt;&lt;Image&gt;&lt;filename val=&quot;C:\Users\eBeth\AppData\Local\Temp\CP45281034142015Session\CPTrustFolder45281034142046\PPTImport45281035124750\data\asimages\{FD6FA931-DEB8-4CE3-9708-5992B006D3E0}_1.png_crop.png&quot;/&gt;&lt;left val=&quot;99&quot;/&gt;&lt;top val=&quot;122&quot;/&gt;&lt;width val=&quot;282&quot;/&gt;&lt;height val=&quot;19&quot;/&gt;&lt;hasText val=&quot;1&quot;/&gt;&lt;paraId val=&quot;1&quot;/&gt;&lt;/Image&gt;&lt;Image&gt;&lt;filename val=&quot;C:\Users\eBeth\AppData\Local\Temp\CP45281034142015Session\CPTrustFolder45281034142046\PPTImport45281035124750\data\asimages\{3F61A366-03DA-496D-8989-82307554D23C}_1.png_crop.png&quot;/&gt;&lt;left val=&quot;98&quot;/&gt;&lt;top val=&quot;157&quot;/&gt;&lt;width val=&quot;278&quot;/&gt;&lt;height val=&quot;15&quot;/&gt;&lt;hasText val=&quot;1&quot;/&gt;&lt;paraId val=&quot;2&quot;/&gt;&lt;/Image&gt;&lt;Image&gt;&lt;filename val=&quot;C:\Users\eBeth\AppData\Local\Temp\CP45281034142015Session\CPTrustFolder45281034142046\PPTImport45281035124750\data\asimages\{864C9E48-A32E-4E12-A66B-638188C8C516}_1.png_crop.png&quot;/&gt;&lt;left val=&quot;98&quot;/&gt;&lt;top val=&quot;188&quot;/&gt;&lt;width val=&quot;262&quot;/&gt;&lt;height val=&quot;12&quot;/&gt;&lt;hasText val=&quot;1&quot;/&gt;&lt;paraId val=&quot;3&quot;/&gt;&lt;/Image&gt;&lt;Image&gt;&lt;filename val=&quot;C:\Users\eBeth\AppData\Local\Temp\CP45281034142015Session\CPTrustFolder45281034142046\PPTImport45281035124750\data\asimages\{AB81A009-23AD-47E6-9076-7146503756A7}_1.png_crop.png&quot;/&gt;&lt;left val=&quot;98&quot;/&gt;&lt;top val=&quot;220&quot;/&gt;&lt;width val=&quot;222&quot;/&gt;&lt;height val=&quot;12&quot;/&gt;&lt;hasText val=&quot;1&quot;/&gt;&lt;paraId val=&quot;4&quot;/&gt;&lt;/Image&gt;&lt;Image&gt;&lt;filename val=&quot;C:\Users\eBeth\AppData\Local\Temp\CP45281034142015Session\CPTrustFolder45281034142046\PPTImport45281035124750\data\asimages\{349E61FF-8E1B-4F76-8528-FA53B60D5C34}_1.png_crop.png&quot;/&gt;&lt;left val=&quot;452&quot;/&gt;&lt;top val=&quot;624&quot;/&gt;&lt;width val=&quot;0&quot;/&gt;&lt;height val=&quot;0&quot;/&gt;&lt;hasText val=&quot;1&quot;/&gt;&lt;paraId val=&quot;5&quot;/&gt;&lt;/Image&gt;&lt;Image&gt;&lt;filename val=&quot;C:\Users\eBeth\AppData\Local\Temp\CP45281034142015Session\CPTrustFolder45281034142046\PPTImport45281035124750\data\asimages\{9A5C5645-35ED-4088-8E20-5CE296DA8756}_1.png_crop.png&quot;/&gt;&lt;left val=&quot;99&quot;/&gt;&lt;top val=&quot;285&quot;/&gt;&lt;width val=&quot;111&quot;/&gt;&lt;height val=&quot;15&quot;/&gt;&lt;hasText val=&quot;1&quot;/&gt;&lt;paraId val=&quot;6&quot;/&gt;&lt;/Image&gt;&lt;Image&gt;&lt;filename val=&quot;C:\Users\eBeth\AppData\Local\Temp\CP45281034142015Session\CPTrustFolder45281034142046\PPTImport45281035124750\data\asimages\{368C326F-E467-44B2-98E1-917DB58F2D3B}_1.png_crop.png&quot;/&gt;&lt;left val=&quot;97&quot;/&gt;&lt;top val=&quot;321&quot;/&gt;&lt;width val=&quot;209&quot;/&gt;&lt;height val=&quot;15&quot;/&gt;&lt;hasText val=&quot;1&quot;/&gt;&lt;paraId val=&quot;7&quot;/&gt;&lt;/Image&gt;&lt;Image&gt;&lt;filename val=&quot;C:\Users\eBeth\AppData\Local\Temp\CP45281034142015Session\CPTrustFolder45281034142046\PPTImport45281035124750\data\asimages\{58AC393A-12FD-4183-A7E6-F637408742EC}_1.png_crop.png&quot;/&gt;&lt;left val=&quot;97&quot;/&gt;&lt;top val=&quot;352&quot;/&gt;&lt;width val=&quot;246&quot;/&gt;&lt;height val=&quot;15&quot;/&gt;&lt;hasText val=&quot;1&quot;/&gt;&lt;paraId val=&quot;8&quot;/&gt;&lt;/Image&gt;&lt;Image&gt;&lt;filename val=&quot;C:\Users\eBeth\AppData\Local\Temp\CP45281034142015Session\CPTrustFolder45281034142046\PPTImport45281035124750\data\asimages\{E232E55F-9CCA-40C9-A300-AB871C66B791}_1.png_crop.png&quot;/&gt;&lt;left val=&quot;97&quot;/&gt;&lt;top val=&quot;383&quot;/&gt;&lt;width val=&quot;302&quot;/&gt;&lt;height val=&quot;34&quot;/&gt;&lt;hasText val=&quot;1&quot;/&gt;&lt;paraId val=&quot;9&quot;/&gt;&lt;/Image&gt;&lt;Image&gt;&lt;filename val=&quot;C:\Users\eBeth\AppData\Local\Temp\CP45281034142015Session\CPTrustFolder45281034142046\PPTImport45281035124750\data\asimages\{904B9B2E-5A44-48CE-901D-2407105D8488}_1.png_crop.png&quot;/&gt;&lt;left val=&quot;97&quot;/&gt;&lt;top val=&quot;433&quot;/&gt;&lt;width val=&quot;239&quot;/&gt;&lt;height val=&quot;15&quot;/&gt;&lt;hasText val=&quot;1&quot;/&gt;&lt;paraId val=&quot;10&quot;/&gt;&lt;/Image&gt;&lt;Image&gt;&lt;filename val=&quot;C:\Users\eBeth\AppData\Local\Temp\CP45281034142015Session\CPTrustFolder45281034142046\PPTImport45281035124750\data\asimages\{6BD85D78-3A5D-426A-B225-8CFDEE3E064F}_1.png_crop.png&quot;/&gt;&lt;left val=&quot;97&quot;/&gt;&lt;top val=&quot;464&quot;/&gt;&lt;width val=&quot;268&quot;/&gt;&lt;height val=&quot;15&quot;/&gt;&lt;hasText val=&quot;1&quot;/&gt;&lt;paraId val=&quot;11&quot;/&gt;&lt;/Image&gt;&lt;/TextEffect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9&quot;/&gt;&lt;/TableIndex&gt;&lt;/ShapeTextInfo&gt;"/>
  <p:tag name="HTML_SHAPEINFO" val="&lt;ThreeDShapeInfo&gt;&lt;uuid val=&quot;{8D3DFF27-7E75-459E-9478-9DA39B4E56BF}&quot;/&gt;&lt;isInvalidForFieldText val=&quot;0&quot;/&gt;&lt;Image&gt;&lt;filename val=&quot;C:\Users\eBeth\AppData\Local\Temp\CP45281034142015Session\CPTrustFolder45281034142046\PPTImport45281035124750\data\asimages\{8D3DFF27-7E75-459E-9478-9DA39B4E56BF}_2.png&quot;/&gt;&lt;left val=&quot;74&quot;/&gt;&lt;top val=&quot;32&quot;/&gt;&lt;width val=&quot;1042&quot;/&gt;&lt;height val=&quot;80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9&quot;/&gt;&lt;/TableIndex&gt;&lt;/ShapeTextInfo&gt;"/>
  <p:tag name="HTML_SHAPEINFO" val="&lt;ThreeDShapeInfo&gt;&lt;uuid val=&quot;{8D3DFF27-7E75-459E-9478-9DA39B4E56BF}&quot;/&gt;&lt;isInvalidForFieldText val=&quot;0&quot;/&gt;&lt;Image&gt;&lt;filename val=&quot;C:\Users\eBeth\AppData\Local\Temp\CP45281034142015Session\CPTrustFolder45281034142046\PPTImport45281035124750\data\asimages\{8D3DFF27-7E75-459E-9478-9DA39B4E56BF}_2.png&quot;/&gt;&lt;left val=&quot;74&quot;/&gt;&lt;top val=&quot;32&quot;/&gt;&lt;width val=&quot;1042&quot;/&gt;&lt;height val=&quot;80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31&quot;/&gt;&lt;lineCharCount val=&quot;39&quot;/&gt;&lt;lineCharCount val=&quot;33&quot;/&gt;&lt;lineCharCount val=&quot;29&quot;/&gt;&lt;lineCharCount val=&quot;1&quot;/&gt;&lt;lineCharCount val=&quot;10&quot;/&gt;&lt;lineCharCount val=&quot;29&quot;/&gt;&lt;lineCharCount val=&quot;34&quot;/&gt;&lt;lineCharCount val=&quot;40&quot;/&gt;&lt;lineCharCount val=&quot;22&quot;/&gt;&lt;lineCharCount val=&quot;37&quot;/&gt;&lt;lineCharCount val=&quot;39&quot;/&gt;&lt;/TableIndex&gt;&lt;/ShapeTextInfo&gt;"/>
  <p:tag name="HTML_SHAPEINFO" val="&lt;TextEffect&gt;&lt;Image&gt;&lt;filename val=&quot;C:\Users\eBeth\AppData\Local\Temp\CP45281034142015Session\CPTrustFolder45281034142046\PPTImport45281035124750\data\asimages\{FD6FA931-DEB8-4CE3-9708-5992B006D3E0}_1.png_crop.png&quot;/&gt;&lt;left val=&quot;99&quot;/&gt;&lt;top val=&quot;122&quot;/&gt;&lt;width val=&quot;282&quot;/&gt;&lt;height val=&quot;19&quot;/&gt;&lt;hasText val=&quot;1&quot;/&gt;&lt;paraId val=&quot;1&quot;/&gt;&lt;/Image&gt;&lt;Image&gt;&lt;filename val=&quot;C:\Users\eBeth\AppData\Local\Temp\CP45281034142015Session\CPTrustFolder45281034142046\PPTImport45281035124750\data\asimages\{3F61A366-03DA-496D-8989-82307554D23C}_1.png_crop.png&quot;/&gt;&lt;left val=&quot;98&quot;/&gt;&lt;top val=&quot;157&quot;/&gt;&lt;width val=&quot;278&quot;/&gt;&lt;height val=&quot;15&quot;/&gt;&lt;hasText val=&quot;1&quot;/&gt;&lt;paraId val=&quot;2&quot;/&gt;&lt;/Image&gt;&lt;Image&gt;&lt;filename val=&quot;C:\Users\eBeth\AppData\Local\Temp\CP45281034142015Session\CPTrustFolder45281034142046\PPTImport45281035124750\data\asimages\{864C9E48-A32E-4E12-A66B-638188C8C516}_1.png_crop.png&quot;/&gt;&lt;left val=&quot;98&quot;/&gt;&lt;top val=&quot;188&quot;/&gt;&lt;width val=&quot;262&quot;/&gt;&lt;height val=&quot;12&quot;/&gt;&lt;hasText val=&quot;1&quot;/&gt;&lt;paraId val=&quot;3&quot;/&gt;&lt;/Image&gt;&lt;Image&gt;&lt;filename val=&quot;C:\Users\eBeth\AppData\Local\Temp\CP45281034142015Session\CPTrustFolder45281034142046\PPTImport45281035124750\data\asimages\{AB81A009-23AD-47E6-9076-7146503756A7}_1.png_crop.png&quot;/&gt;&lt;left val=&quot;98&quot;/&gt;&lt;top val=&quot;220&quot;/&gt;&lt;width val=&quot;222&quot;/&gt;&lt;height val=&quot;12&quot;/&gt;&lt;hasText val=&quot;1&quot;/&gt;&lt;paraId val=&quot;4&quot;/&gt;&lt;/Image&gt;&lt;Image&gt;&lt;filename val=&quot;C:\Users\eBeth\AppData\Local\Temp\CP45281034142015Session\CPTrustFolder45281034142046\PPTImport45281035124750\data\asimages\{349E61FF-8E1B-4F76-8528-FA53B60D5C34}_1.png_crop.png&quot;/&gt;&lt;left val=&quot;452&quot;/&gt;&lt;top val=&quot;624&quot;/&gt;&lt;width val=&quot;0&quot;/&gt;&lt;height val=&quot;0&quot;/&gt;&lt;hasText val=&quot;1&quot;/&gt;&lt;paraId val=&quot;5&quot;/&gt;&lt;/Image&gt;&lt;Image&gt;&lt;filename val=&quot;C:\Users\eBeth\AppData\Local\Temp\CP45281034142015Session\CPTrustFolder45281034142046\PPTImport45281035124750\data\asimages\{9A5C5645-35ED-4088-8E20-5CE296DA8756}_1.png_crop.png&quot;/&gt;&lt;left val=&quot;99&quot;/&gt;&lt;top val=&quot;285&quot;/&gt;&lt;width val=&quot;111&quot;/&gt;&lt;height val=&quot;15&quot;/&gt;&lt;hasText val=&quot;1&quot;/&gt;&lt;paraId val=&quot;6&quot;/&gt;&lt;/Image&gt;&lt;Image&gt;&lt;filename val=&quot;C:\Users\eBeth\AppData\Local\Temp\CP45281034142015Session\CPTrustFolder45281034142046\PPTImport45281035124750\data\asimages\{368C326F-E467-44B2-98E1-917DB58F2D3B}_1.png_crop.png&quot;/&gt;&lt;left val=&quot;97&quot;/&gt;&lt;top val=&quot;321&quot;/&gt;&lt;width val=&quot;209&quot;/&gt;&lt;height val=&quot;15&quot;/&gt;&lt;hasText val=&quot;1&quot;/&gt;&lt;paraId val=&quot;7&quot;/&gt;&lt;/Image&gt;&lt;Image&gt;&lt;filename val=&quot;C:\Users\eBeth\AppData\Local\Temp\CP45281034142015Session\CPTrustFolder45281034142046\PPTImport45281035124750\data\asimages\{58AC393A-12FD-4183-A7E6-F637408742EC}_1.png_crop.png&quot;/&gt;&lt;left val=&quot;97&quot;/&gt;&lt;top val=&quot;352&quot;/&gt;&lt;width val=&quot;246&quot;/&gt;&lt;height val=&quot;15&quot;/&gt;&lt;hasText val=&quot;1&quot;/&gt;&lt;paraId val=&quot;8&quot;/&gt;&lt;/Image&gt;&lt;Image&gt;&lt;filename val=&quot;C:\Users\eBeth\AppData\Local\Temp\CP45281034142015Session\CPTrustFolder45281034142046\PPTImport45281035124750\data\asimages\{E232E55F-9CCA-40C9-A300-AB871C66B791}_1.png_crop.png&quot;/&gt;&lt;left val=&quot;97&quot;/&gt;&lt;top val=&quot;383&quot;/&gt;&lt;width val=&quot;302&quot;/&gt;&lt;height val=&quot;34&quot;/&gt;&lt;hasText val=&quot;1&quot;/&gt;&lt;paraId val=&quot;9&quot;/&gt;&lt;/Image&gt;&lt;Image&gt;&lt;filename val=&quot;C:\Users\eBeth\AppData\Local\Temp\CP45281034142015Session\CPTrustFolder45281034142046\PPTImport45281035124750\data\asimages\{904B9B2E-5A44-48CE-901D-2407105D8488}_1.png_crop.png&quot;/&gt;&lt;left val=&quot;97&quot;/&gt;&lt;top val=&quot;433&quot;/&gt;&lt;width val=&quot;239&quot;/&gt;&lt;height val=&quot;15&quot;/&gt;&lt;hasText val=&quot;1&quot;/&gt;&lt;paraId val=&quot;10&quot;/&gt;&lt;/Image&gt;&lt;Image&gt;&lt;filename val=&quot;C:\Users\eBeth\AppData\Local\Temp\CP45281034142015Session\CPTrustFolder45281034142046\PPTImport45281035124750\data\asimages\{6BD85D78-3A5D-426A-B225-8CFDEE3E064F}_1.png_crop.png&quot;/&gt;&lt;left val=&quot;97&quot;/&gt;&lt;top val=&quot;464&quot;/&gt;&lt;width val=&quot;268&quot;/&gt;&lt;height val=&quot;15&quot;/&gt;&lt;hasText val=&quot;1&quot;/&gt;&lt;paraId val=&quot;11&quot;/&gt;&lt;/Image&gt;&lt;/TextEffect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A38ADC1-088A-4BC2-817B-961468FE37B9}&quot;/&gt;&lt;isInvalidForFieldText val=&quot;0&quot;/&gt;&lt;Image&gt;&lt;filename val=&quot;C:\Users\eBeth\AppData\Local\Temp\CP45281034142015Session\CPTrustFolder45281034142046\PPTImport45281035124750\data\asimages\{6A38ADC1-088A-4BC2-817B-961468FE37B9}_2.png&quot;/&gt;&lt;left val=&quot;464&quot;/&gt;&lt;top val=&quot;144&quot;/&gt;&lt;width val=&quot;739&quot;/&gt;&lt;height val=&quot;424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A38ADC1-088A-4BC2-817B-961468FE37B9}&quot;/&gt;&lt;isInvalidForFieldText val=&quot;0&quot;/&gt;&lt;Image&gt;&lt;filename val=&quot;C:\Users\eBeth\AppData\Local\Temp\CP45281034142015Session\CPTrustFolder45281034142046\PPTImport45281035124750\data\asimages\{6A38ADC1-088A-4BC2-817B-961468FE37B9}_2.png&quot;/&gt;&lt;left val=&quot;464&quot;/&gt;&lt;top val=&quot;144&quot;/&gt;&lt;width val=&quot;739&quot;/&gt;&lt;height val=&quot;424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9&quot;/&gt;&lt;/TableIndex&gt;&lt;/ShapeTextInfo&gt;"/>
  <p:tag name="HTML_SHAPEINFO" val="&lt;ThreeDShapeInfo&gt;&lt;uuid val=&quot;{8D3DFF27-7E75-459E-9478-9DA39B4E56BF}&quot;/&gt;&lt;isInvalidForFieldText val=&quot;0&quot;/&gt;&lt;Image&gt;&lt;filename val=&quot;C:\Users\eBeth\AppData\Local\Temp\CP45281034142015Session\CPTrustFolder45281034142046\PPTImport45281035124750\data\asimages\{8D3DFF27-7E75-459E-9478-9DA39B4E56BF}_2.png&quot;/&gt;&lt;left val=&quot;74&quot;/&gt;&lt;top val=&quot;32&quot;/&gt;&lt;width val=&quot;1042&quot;/&gt;&lt;height val=&quot;80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31&quot;/&gt;&lt;lineCharCount val=&quot;39&quot;/&gt;&lt;lineCharCount val=&quot;33&quot;/&gt;&lt;lineCharCount val=&quot;29&quot;/&gt;&lt;lineCharCount val=&quot;1&quot;/&gt;&lt;lineCharCount val=&quot;10&quot;/&gt;&lt;lineCharCount val=&quot;29&quot;/&gt;&lt;lineCharCount val=&quot;34&quot;/&gt;&lt;lineCharCount val=&quot;40&quot;/&gt;&lt;lineCharCount val=&quot;22&quot;/&gt;&lt;lineCharCount val=&quot;37&quot;/&gt;&lt;lineCharCount val=&quot;39&quot;/&gt;&lt;/TableIndex&gt;&lt;/ShapeTextInfo&gt;"/>
  <p:tag name="HTML_SHAPEINFO" val="&lt;TextEffect&gt;&lt;Image&gt;&lt;filename val=&quot;C:\Users\eBeth\AppData\Local\Temp\CP45281034142015Session\CPTrustFolder45281034142046\PPTImport45281035124750\data\asimages\{FD6FA931-DEB8-4CE3-9708-5992B006D3E0}_1.png_crop.png&quot;/&gt;&lt;left val=&quot;99&quot;/&gt;&lt;top val=&quot;122&quot;/&gt;&lt;width val=&quot;282&quot;/&gt;&lt;height val=&quot;19&quot;/&gt;&lt;hasText val=&quot;1&quot;/&gt;&lt;paraId val=&quot;1&quot;/&gt;&lt;/Image&gt;&lt;Image&gt;&lt;filename val=&quot;C:\Users\eBeth\AppData\Local\Temp\CP45281034142015Session\CPTrustFolder45281034142046\PPTImport45281035124750\data\asimages\{3F61A366-03DA-496D-8989-82307554D23C}_1.png_crop.png&quot;/&gt;&lt;left val=&quot;98&quot;/&gt;&lt;top val=&quot;157&quot;/&gt;&lt;width val=&quot;278&quot;/&gt;&lt;height val=&quot;15&quot;/&gt;&lt;hasText val=&quot;1&quot;/&gt;&lt;paraId val=&quot;2&quot;/&gt;&lt;/Image&gt;&lt;Image&gt;&lt;filename val=&quot;C:\Users\eBeth\AppData\Local\Temp\CP45281034142015Session\CPTrustFolder45281034142046\PPTImport45281035124750\data\asimages\{864C9E48-A32E-4E12-A66B-638188C8C516}_1.png_crop.png&quot;/&gt;&lt;left val=&quot;98&quot;/&gt;&lt;top val=&quot;188&quot;/&gt;&lt;width val=&quot;262&quot;/&gt;&lt;height val=&quot;12&quot;/&gt;&lt;hasText val=&quot;1&quot;/&gt;&lt;paraId val=&quot;3&quot;/&gt;&lt;/Image&gt;&lt;Image&gt;&lt;filename val=&quot;C:\Users\eBeth\AppData\Local\Temp\CP45281034142015Session\CPTrustFolder45281034142046\PPTImport45281035124750\data\asimages\{AB81A009-23AD-47E6-9076-7146503756A7}_1.png_crop.png&quot;/&gt;&lt;left val=&quot;98&quot;/&gt;&lt;top val=&quot;220&quot;/&gt;&lt;width val=&quot;222&quot;/&gt;&lt;height val=&quot;12&quot;/&gt;&lt;hasText val=&quot;1&quot;/&gt;&lt;paraId val=&quot;4&quot;/&gt;&lt;/Image&gt;&lt;Image&gt;&lt;filename val=&quot;C:\Users\eBeth\AppData\Local\Temp\CP45281034142015Session\CPTrustFolder45281034142046\PPTImport45281035124750\data\asimages\{349E61FF-8E1B-4F76-8528-FA53B60D5C34}_1.png_crop.png&quot;/&gt;&lt;left val=&quot;452&quot;/&gt;&lt;top val=&quot;624&quot;/&gt;&lt;width val=&quot;0&quot;/&gt;&lt;height val=&quot;0&quot;/&gt;&lt;hasText val=&quot;1&quot;/&gt;&lt;paraId val=&quot;5&quot;/&gt;&lt;/Image&gt;&lt;Image&gt;&lt;filename val=&quot;C:\Users\eBeth\AppData\Local\Temp\CP45281034142015Session\CPTrustFolder45281034142046\PPTImport45281035124750\data\asimages\{9A5C5645-35ED-4088-8E20-5CE296DA8756}_1.png_crop.png&quot;/&gt;&lt;left val=&quot;99&quot;/&gt;&lt;top val=&quot;285&quot;/&gt;&lt;width val=&quot;111&quot;/&gt;&lt;height val=&quot;15&quot;/&gt;&lt;hasText val=&quot;1&quot;/&gt;&lt;paraId val=&quot;6&quot;/&gt;&lt;/Image&gt;&lt;Image&gt;&lt;filename val=&quot;C:\Users\eBeth\AppData\Local\Temp\CP45281034142015Session\CPTrustFolder45281034142046\PPTImport45281035124750\data\asimages\{368C326F-E467-44B2-98E1-917DB58F2D3B}_1.png_crop.png&quot;/&gt;&lt;left val=&quot;97&quot;/&gt;&lt;top val=&quot;321&quot;/&gt;&lt;width val=&quot;209&quot;/&gt;&lt;height val=&quot;15&quot;/&gt;&lt;hasText val=&quot;1&quot;/&gt;&lt;paraId val=&quot;7&quot;/&gt;&lt;/Image&gt;&lt;Image&gt;&lt;filename val=&quot;C:\Users\eBeth\AppData\Local\Temp\CP45281034142015Session\CPTrustFolder45281034142046\PPTImport45281035124750\data\asimages\{58AC393A-12FD-4183-A7E6-F637408742EC}_1.png_crop.png&quot;/&gt;&lt;left val=&quot;97&quot;/&gt;&lt;top val=&quot;352&quot;/&gt;&lt;width val=&quot;246&quot;/&gt;&lt;height val=&quot;15&quot;/&gt;&lt;hasText val=&quot;1&quot;/&gt;&lt;paraId val=&quot;8&quot;/&gt;&lt;/Image&gt;&lt;Image&gt;&lt;filename val=&quot;C:\Users\eBeth\AppData\Local\Temp\CP45281034142015Session\CPTrustFolder45281034142046\PPTImport45281035124750\data\asimages\{E232E55F-9CCA-40C9-A300-AB871C66B791}_1.png_crop.png&quot;/&gt;&lt;left val=&quot;97&quot;/&gt;&lt;top val=&quot;383&quot;/&gt;&lt;width val=&quot;302&quot;/&gt;&lt;height val=&quot;34&quot;/&gt;&lt;hasText val=&quot;1&quot;/&gt;&lt;paraId val=&quot;9&quot;/&gt;&lt;/Image&gt;&lt;Image&gt;&lt;filename val=&quot;C:\Users\eBeth\AppData\Local\Temp\CP45281034142015Session\CPTrustFolder45281034142046\PPTImport45281035124750\data\asimages\{904B9B2E-5A44-48CE-901D-2407105D8488}_1.png_crop.png&quot;/&gt;&lt;left val=&quot;97&quot;/&gt;&lt;top val=&quot;433&quot;/&gt;&lt;width val=&quot;239&quot;/&gt;&lt;height val=&quot;15&quot;/&gt;&lt;hasText val=&quot;1&quot;/&gt;&lt;paraId val=&quot;10&quot;/&gt;&lt;/Image&gt;&lt;Image&gt;&lt;filename val=&quot;C:\Users\eBeth\AppData\Local\Temp\CP45281034142015Session\CPTrustFolder45281034142046\PPTImport45281035124750\data\asimages\{6BD85D78-3A5D-426A-B225-8CFDEE3E064F}_1.png_crop.png&quot;/&gt;&lt;left val=&quot;97&quot;/&gt;&lt;top val=&quot;464&quot;/&gt;&lt;width val=&quot;268&quot;/&gt;&lt;height val=&quot;15&quot;/&gt;&lt;hasText val=&quot;1&quot;/&gt;&lt;paraId val=&quot;11&quot;/&gt;&lt;/Image&gt;&lt;/TextEffect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A38ADC1-088A-4BC2-817B-961468FE37B9}&quot;/&gt;&lt;isInvalidForFieldText val=&quot;0&quot;/&gt;&lt;Image&gt;&lt;filename val=&quot;C:\Users\eBeth\AppData\Local\Temp\CP45281034142015Session\CPTrustFolder45281034142046\PPTImport45281035124750\data\asimages\{6A38ADC1-088A-4BC2-817B-961468FE37B9}_2.png&quot;/&gt;&lt;left val=&quot;464&quot;/&gt;&lt;top val=&quot;144&quot;/&gt;&lt;width val=&quot;739&quot;/&gt;&lt;height val=&quot;424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69&quot;/&gt;&lt;lineCharCount val=&quot;28&quot;/&gt;&lt;lineCharCount val=&quot;44&quot;/&gt;&lt;/TableIndex&gt;&lt;/ShapeTextInfo&gt;"/>
  <p:tag name="HTML_SHAPEINFO" val="&lt;ThreeDShapeInfo&gt;&lt;uuid val=&quot;{0C9955D2-02AA-4207-969A-33D35133E88D}&quot;/&gt;&lt;isInvalidForFieldText val=&quot;0&quot;/&gt;&lt;Image&gt;&lt;filename val=&quot;C:\Users\eBeth\AppData\Local\Temp\CP45281034142015Session\CPTrustFolder45281034142046\PPTImport45281035124750\data\asimages\{0C9955D2-02AA-4207-969A-33D35133E88D}_2.png&quot;/&gt;&lt;left val=&quot;87&quot;/&gt;&lt;top val=&quot;640&quot;/&gt;&lt;width val=&quot;1106&quot;/&gt;&lt;height val=&quot;73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A38ADC1-088A-4BC2-817B-961468FE37B9}&quot;/&gt;&lt;isInvalidForFieldText val=&quot;0&quot;/&gt;&lt;Image&gt;&lt;filename val=&quot;C:\Users\eBeth\AppData\Local\Temp\CP45281034142015Session\CPTrustFolder45281034142046\PPTImport45281035124750\data\asimages\{6A38ADC1-088A-4BC2-817B-961468FE37B9}_2.png&quot;/&gt;&lt;left val=&quot;464&quot;/&gt;&lt;top val=&quot;144&quot;/&gt;&lt;width val=&quot;739&quot;/&gt;&lt;height val=&quot;424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9&quot;/&gt;&lt;/TableIndex&gt;&lt;/ShapeTextInfo&gt;"/>
  <p:tag name="HTML_SHAPEINFO" val="&lt;ThreeDShapeInfo&gt;&lt;uuid val=&quot;{8D3DFF27-7E75-459E-9478-9DA39B4E56BF}&quot;/&gt;&lt;isInvalidForFieldText val=&quot;0&quot;/&gt;&lt;Image&gt;&lt;filename val=&quot;C:\Users\eBeth\AppData\Local\Temp\CP45281034142015Session\CPTrustFolder45281034142046\PPTImport45281035124750\data\asimages\{8D3DFF27-7E75-459E-9478-9DA39B4E56BF}_2.png&quot;/&gt;&lt;left val=&quot;74&quot;/&gt;&lt;top val=&quot;32&quot;/&gt;&lt;width val=&quot;1042&quot;/&gt;&lt;height val=&quot;80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31&quot;/&gt;&lt;lineCharCount val=&quot;39&quot;/&gt;&lt;lineCharCount val=&quot;33&quot;/&gt;&lt;lineCharCount val=&quot;29&quot;/&gt;&lt;lineCharCount val=&quot;1&quot;/&gt;&lt;lineCharCount val=&quot;10&quot;/&gt;&lt;lineCharCount val=&quot;29&quot;/&gt;&lt;lineCharCount val=&quot;34&quot;/&gt;&lt;lineCharCount val=&quot;40&quot;/&gt;&lt;lineCharCount val=&quot;22&quot;/&gt;&lt;lineCharCount val=&quot;37&quot;/&gt;&lt;lineCharCount val=&quot;39&quot;/&gt;&lt;/TableIndex&gt;&lt;/ShapeTextInfo&gt;"/>
  <p:tag name="HTML_SHAPEINFO" val="&lt;TextEffect&gt;&lt;Image&gt;&lt;filename val=&quot;C:\Users\eBeth\AppData\Local\Temp\CP45281034142015Session\CPTrustFolder45281034142046\PPTImport45281035124750\data\asimages\{FD6FA931-DEB8-4CE3-9708-5992B006D3E0}_1.png_crop.png&quot;/&gt;&lt;left val=&quot;99&quot;/&gt;&lt;top val=&quot;122&quot;/&gt;&lt;width val=&quot;282&quot;/&gt;&lt;height val=&quot;19&quot;/&gt;&lt;hasText val=&quot;1&quot;/&gt;&lt;paraId val=&quot;1&quot;/&gt;&lt;/Image&gt;&lt;Image&gt;&lt;filename val=&quot;C:\Users\eBeth\AppData\Local\Temp\CP45281034142015Session\CPTrustFolder45281034142046\PPTImport45281035124750\data\asimages\{3F61A366-03DA-496D-8989-82307554D23C}_1.png_crop.png&quot;/&gt;&lt;left val=&quot;98&quot;/&gt;&lt;top val=&quot;157&quot;/&gt;&lt;width val=&quot;278&quot;/&gt;&lt;height val=&quot;15&quot;/&gt;&lt;hasText val=&quot;1&quot;/&gt;&lt;paraId val=&quot;2&quot;/&gt;&lt;/Image&gt;&lt;Image&gt;&lt;filename val=&quot;C:\Users\eBeth\AppData\Local\Temp\CP45281034142015Session\CPTrustFolder45281034142046\PPTImport45281035124750\data\asimages\{864C9E48-A32E-4E12-A66B-638188C8C516}_1.png_crop.png&quot;/&gt;&lt;left val=&quot;98&quot;/&gt;&lt;top val=&quot;188&quot;/&gt;&lt;width val=&quot;262&quot;/&gt;&lt;height val=&quot;12&quot;/&gt;&lt;hasText val=&quot;1&quot;/&gt;&lt;paraId val=&quot;3&quot;/&gt;&lt;/Image&gt;&lt;Image&gt;&lt;filename val=&quot;C:\Users\eBeth\AppData\Local\Temp\CP45281034142015Session\CPTrustFolder45281034142046\PPTImport45281035124750\data\asimages\{AB81A009-23AD-47E6-9076-7146503756A7}_1.png_crop.png&quot;/&gt;&lt;left val=&quot;98&quot;/&gt;&lt;top val=&quot;220&quot;/&gt;&lt;width val=&quot;222&quot;/&gt;&lt;height val=&quot;12&quot;/&gt;&lt;hasText val=&quot;1&quot;/&gt;&lt;paraId val=&quot;4&quot;/&gt;&lt;/Image&gt;&lt;Image&gt;&lt;filename val=&quot;C:\Users\eBeth\AppData\Local\Temp\CP45281034142015Session\CPTrustFolder45281034142046\PPTImport45281035124750\data\asimages\{349E61FF-8E1B-4F76-8528-FA53B60D5C34}_1.png_crop.png&quot;/&gt;&lt;left val=&quot;452&quot;/&gt;&lt;top val=&quot;624&quot;/&gt;&lt;width val=&quot;0&quot;/&gt;&lt;height val=&quot;0&quot;/&gt;&lt;hasText val=&quot;1&quot;/&gt;&lt;paraId val=&quot;5&quot;/&gt;&lt;/Image&gt;&lt;Image&gt;&lt;filename val=&quot;C:\Users\eBeth\AppData\Local\Temp\CP45281034142015Session\CPTrustFolder45281034142046\PPTImport45281035124750\data\asimages\{9A5C5645-35ED-4088-8E20-5CE296DA8756}_1.png_crop.png&quot;/&gt;&lt;left val=&quot;99&quot;/&gt;&lt;top val=&quot;285&quot;/&gt;&lt;width val=&quot;111&quot;/&gt;&lt;height val=&quot;15&quot;/&gt;&lt;hasText val=&quot;1&quot;/&gt;&lt;paraId val=&quot;6&quot;/&gt;&lt;/Image&gt;&lt;Image&gt;&lt;filename val=&quot;C:\Users\eBeth\AppData\Local\Temp\CP45281034142015Session\CPTrustFolder45281034142046\PPTImport45281035124750\data\asimages\{368C326F-E467-44B2-98E1-917DB58F2D3B}_1.png_crop.png&quot;/&gt;&lt;left val=&quot;97&quot;/&gt;&lt;top val=&quot;321&quot;/&gt;&lt;width val=&quot;209&quot;/&gt;&lt;height val=&quot;15&quot;/&gt;&lt;hasText val=&quot;1&quot;/&gt;&lt;paraId val=&quot;7&quot;/&gt;&lt;/Image&gt;&lt;Image&gt;&lt;filename val=&quot;C:\Users\eBeth\AppData\Local\Temp\CP45281034142015Session\CPTrustFolder45281034142046\PPTImport45281035124750\data\asimages\{58AC393A-12FD-4183-A7E6-F637408742EC}_1.png_crop.png&quot;/&gt;&lt;left val=&quot;97&quot;/&gt;&lt;top val=&quot;352&quot;/&gt;&lt;width val=&quot;246&quot;/&gt;&lt;height val=&quot;15&quot;/&gt;&lt;hasText val=&quot;1&quot;/&gt;&lt;paraId val=&quot;8&quot;/&gt;&lt;/Image&gt;&lt;Image&gt;&lt;filename val=&quot;C:\Users\eBeth\AppData\Local\Temp\CP45281034142015Session\CPTrustFolder45281034142046\PPTImport45281035124750\data\asimages\{E232E55F-9CCA-40C9-A300-AB871C66B791}_1.png_crop.png&quot;/&gt;&lt;left val=&quot;97&quot;/&gt;&lt;top val=&quot;383&quot;/&gt;&lt;width val=&quot;302&quot;/&gt;&lt;height val=&quot;34&quot;/&gt;&lt;hasText val=&quot;1&quot;/&gt;&lt;paraId val=&quot;9&quot;/&gt;&lt;/Image&gt;&lt;Image&gt;&lt;filename val=&quot;C:\Users\eBeth\AppData\Local\Temp\CP45281034142015Session\CPTrustFolder45281034142046\PPTImport45281035124750\data\asimages\{904B9B2E-5A44-48CE-901D-2407105D8488}_1.png_crop.png&quot;/&gt;&lt;left val=&quot;97&quot;/&gt;&lt;top val=&quot;433&quot;/&gt;&lt;width val=&quot;239&quot;/&gt;&lt;height val=&quot;15&quot;/&gt;&lt;hasText val=&quot;1&quot;/&gt;&lt;paraId val=&quot;10&quot;/&gt;&lt;/Image&gt;&lt;Image&gt;&lt;filename val=&quot;C:\Users\eBeth\AppData\Local\Temp\CP45281034142015Session\CPTrustFolder45281034142046\PPTImport45281035124750\data\asimages\{6BD85D78-3A5D-426A-B225-8CFDEE3E064F}_1.png_crop.png&quot;/&gt;&lt;left val=&quot;97&quot;/&gt;&lt;top val=&quot;464&quot;/&gt;&lt;width val=&quot;268&quot;/&gt;&lt;height val=&quot;15&quot;/&gt;&lt;hasText val=&quot;1&quot;/&gt;&lt;paraId val=&quot;11&quot;/&gt;&lt;/Image&gt;&lt;/TextEffect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A38ADC1-088A-4BC2-817B-961468FE37B9}&quot;/&gt;&lt;isInvalidForFieldText val=&quot;0&quot;/&gt;&lt;Image&gt;&lt;filename val=&quot;C:\Users\eBeth\AppData\Local\Temp\CP45281034142015Session\CPTrustFolder45281034142046\PPTImport45281035124750\data\asimages\{6A38ADC1-088A-4BC2-817B-961468FE37B9}_2.png&quot;/&gt;&lt;left val=&quot;464&quot;/&gt;&lt;top val=&quot;144&quot;/&gt;&lt;width val=&quot;739&quot;/&gt;&lt;height val=&quot;424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A38ADC1-088A-4BC2-817B-961468FE37B9}&quot;/&gt;&lt;isInvalidForFieldText val=&quot;0&quot;/&gt;&lt;Image&gt;&lt;filename val=&quot;C:\Users\eBeth\AppData\Local\Temp\CP45281034142015Session\CPTrustFolder45281034142046\PPTImport45281035124750\data\asimages\{6A38ADC1-088A-4BC2-817B-961468FE37B9}_2.png&quot;/&gt;&lt;left val=&quot;464&quot;/&gt;&lt;top val=&quot;144&quot;/&gt;&lt;width val=&quot;739&quot;/&gt;&lt;height val=&quot;424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69&quot;/&gt;&lt;lineCharCount val=&quot;28&quot;/&gt;&lt;lineCharCount val=&quot;44&quot;/&gt;&lt;/TableIndex&gt;&lt;/ShapeTextInfo&gt;"/>
  <p:tag name="HTML_SHAPEINFO" val="&lt;ThreeDShapeInfo&gt;&lt;uuid val=&quot;{0C9955D2-02AA-4207-969A-33D35133E88D}&quot;/&gt;&lt;isInvalidForFieldText val=&quot;0&quot;/&gt;&lt;Image&gt;&lt;filename val=&quot;C:\Users\eBeth\AppData\Local\Temp\CP45281034142015Session\CPTrustFolder45281034142046\PPTImport45281035124750\data\asimages\{0C9955D2-02AA-4207-969A-33D35133E88D}_2.png&quot;/&gt;&lt;left val=&quot;87&quot;/&gt;&lt;top val=&quot;640&quot;/&gt;&lt;width val=&quot;1106&quot;/&gt;&lt;height val=&quot;73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9&quot;/&gt;&lt;/TableIndex&gt;&lt;/ShapeTextInfo&gt;"/>
  <p:tag name="HTML_SHAPEINFO" val="&lt;ThreeDShapeInfo&gt;&lt;uuid val=&quot;{8D3DFF27-7E75-459E-9478-9DA39B4E56BF}&quot;/&gt;&lt;isInvalidForFieldText val=&quot;0&quot;/&gt;&lt;Image&gt;&lt;filename val=&quot;C:\Users\eBeth\AppData\Local\Temp\CP45281034142015Session\CPTrustFolder45281034142046\PPTImport45281035124750\data\asimages\{8D3DFF27-7E75-459E-9478-9DA39B4E56BF}_2.png&quot;/&gt;&lt;left val=&quot;74&quot;/&gt;&lt;top val=&quot;32&quot;/&gt;&lt;width val=&quot;1042&quot;/&gt;&lt;height val=&quot;80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31&quot;/&gt;&lt;lineCharCount val=&quot;39&quot;/&gt;&lt;lineCharCount val=&quot;33&quot;/&gt;&lt;lineCharCount val=&quot;29&quot;/&gt;&lt;lineCharCount val=&quot;1&quot;/&gt;&lt;lineCharCount val=&quot;10&quot;/&gt;&lt;lineCharCount val=&quot;29&quot;/&gt;&lt;lineCharCount val=&quot;34&quot;/&gt;&lt;lineCharCount val=&quot;40&quot;/&gt;&lt;lineCharCount val=&quot;22&quot;/&gt;&lt;lineCharCount val=&quot;37&quot;/&gt;&lt;lineCharCount val=&quot;39&quot;/&gt;&lt;/TableIndex&gt;&lt;/ShapeTextInfo&gt;"/>
  <p:tag name="HTML_SHAPEINFO" val="&lt;TextEffect&gt;&lt;Image&gt;&lt;filename val=&quot;C:\Users\eBeth\AppData\Local\Temp\CP45281034142015Session\CPTrustFolder45281034142046\PPTImport45281035124750\data\asimages\{FD6FA931-DEB8-4CE3-9708-5992B006D3E0}_1.png_crop.png&quot;/&gt;&lt;left val=&quot;99&quot;/&gt;&lt;top val=&quot;122&quot;/&gt;&lt;width val=&quot;282&quot;/&gt;&lt;height val=&quot;19&quot;/&gt;&lt;hasText val=&quot;1&quot;/&gt;&lt;paraId val=&quot;1&quot;/&gt;&lt;/Image&gt;&lt;Image&gt;&lt;filename val=&quot;C:\Users\eBeth\AppData\Local\Temp\CP45281034142015Session\CPTrustFolder45281034142046\PPTImport45281035124750\data\asimages\{3F61A366-03DA-496D-8989-82307554D23C}_1.png_crop.png&quot;/&gt;&lt;left val=&quot;98&quot;/&gt;&lt;top val=&quot;157&quot;/&gt;&lt;width val=&quot;278&quot;/&gt;&lt;height val=&quot;15&quot;/&gt;&lt;hasText val=&quot;1&quot;/&gt;&lt;paraId val=&quot;2&quot;/&gt;&lt;/Image&gt;&lt;Image&gt;&lt;filename val=&quot;C:\Users\eBeth\AppData\Local\Temp\CP45281034142015Session\CPTrustFolder45281034142046\PPTImport45281035124750\data\asimages\{864C9E48-A32E-4E12-A66B-638188C8C516}_1.png_crop.png&quot;/&gt;&lt;left val=&quot;98&quot;/&gt;&lt;top val=&quot;188&quot;/&gt;&lt;width val=&quot;262&quot;/&gt;&lt;height val=&quot;12&quot;/&gt;&lt;hasText val=&quot;1&quot;/&gt;&lt;paraId val=&quot;3&quot;/&gt;&lt;/Image&gt;&lt;Image&gt;&lt;filename val=&quot;C:\Users\eBeth\AppData\Local\Temp\CP45281034142015Session\CPTrustFolder45281034142046\PPTImport45281035124750\data\asimages\{AB81A009-23AD-47E6-9076-7146503756A7}_1.png_crop.png&quot;/&gt;&lt;left val=&quot;98&quot;/&gt;&lt;top val=&quot;220&quot;/&gt;&lt;width val=&quot;222&quot;/&gt;&lt;height val=&quot;12&quot;/&gt;&lt;hasText val=&quot;1&quot;/&gt;&lt;paraId val=&quot;4&quot;/&gt;&lt;/Image&gt;&lt;Image&gt;&lt;filename val=&quot;C:\Users\eBeth\AppData\Local\Temp\CP45281034142015Session\CPTrustFolder45281034142046\PPTImport45281035124750\data\asimages\{349E61FF-8E1B-4F76-8528-FA53B60D5C34}_1.png_crop.png&quot;/&gt;&lt;left val=&quot;452&quot;/&gt;&lt;top val=&quot;624&quot;/&gt;&lt;width val=&quot;0&quot;/&gt;&lt;height val=&quot;0&quot;/&gt;&lt;hasText val=&quot;1&quot;/&gt;&lt;paraId val=&quot;5&quot;/&gt;&lt;/Image&gt;&lt;Image&gt;&lt;filename val=&quot;C:\Users\eBeth\AppData\Local\Temp\CP45281034142015Session\CPTrustFolder45281034142046\PPTImport45281035124750\data\asimages\{9A5C5645-35ED-4088-8E20-5CE296DA8756}_1.png_crop.png&quot;/&gt;&lt;left val=&quot;99&quot;/&gt;&lt;top val=&quot;285&quot;/&gt;&lt;width val=&quot;111&quot;/&gt;&lt;height val=&quot;15&quot;/&gt;&lt;hasText val=&quot;1&quot;/&gt;&lt;paraId val=&quot;6&quot;/&gt;&lt;/Image&gt;&lt;Image&gt;&lt;filename val=&quot;C:\Users\eBeth\AppData\Local\Temp\CP45281034142015Session\CPTrustFolder45281034142046\PPTImport45281035124750\data\asimages\{368C326F-E467-44B2-98E1-917DB58F2D3B}_1.png_crop.png&quot;/&gt;&lt;left val=&quot;97&quot;/&gt;&lt;top val=&quot;321&quot;/&gt;&lt;width val=&quot;209&quot;/&gt;&lt;height val=&quot;15&quot;/&gt;&lt;hasText val=&quot;1&quot;/&gt;&lt;paraId val=&quot;7&quot;/&gt;&lt;/Image&gt;&lt;Image&gt;&lt;filename val=&quot;C:\Users\eBeth\AppData\Local\Temp\CP45281034142015Session\CPTrustFolder45281034142046\PPTImport45281035124750\data\asimages\{58AC393A-12FD-4183-A7E6-F637408742EC}_1.png_crop.png&quot;/&gt;&lt;left val=&quot;97&quot;/&gt;&lt;top val=&quot;352&quot;/&gt;&lt;width val=&quot;246&quot;/&gt;&lt;height val=&quot;15&quot;/&gt;&lt;hasText val=&quot;1&quot;/&gt;&lt;paraId val=&quot;8&quot;/&gt;&lt;/Image&gt;&lt;Image&gt;&lt;filename val=&quot;C:\Users\eBeth\AppData\Local\Temp\CP45281034142015Session\CPTrustFolder45281034142046\PPTImport45281035124750\data\asimages\{E232E55F-9CCA-40C9-A300-AB871C66B791}_1.png_crop.png&quot;/&gt;&lt;left val=&quot;97&quot;/&gt;&lt;top val=&quot;383&quot;/&gt;&lt;width val=&quot;302&quot;/&gt;&lt;height val=&quot;34&quot;/&gt;&lt;hasText val=&quot;1&quot;/&gt;&lt;paraId val=&quot;9&quot;/&gt;&lt;/Image&gt;&lt;Image&gt;&lt;filename val=&quot;C:\Users\eBeth\AppData\Local\Temp\CP45281034142015Session\CPTrustFolder45281034142046\PPTImport45281035124750\data\asimages\{904B9B2E-5A44-48CE-901D-2407105D8488}_1.png_crop.png&quot;/&gt;&lt;left val=&quot;97&quot;/&gt;&lt;top val=&quot;433&quot;/&gt;&lt;width val=&quot;239&quot;/&gt;&lt;height val=&quot;15&quot;/&gt;&lt;hasText val=&quot;1&quot;/&gt;&lt;paraId val=&quot;10&quot;/&gt;&lt;/Image&gt;&lt;Image&gt;&lt;filename val=&quot;C:\Users\eBeth\AppData\Local\Temp\CP45281034142015Session\CPTrustFolder45281034142046\PPTImport45281035124750\data\asimages\{6BD85D78-3A5D-426A-B225-8CFDEE3E064F}_1.png_crop.png&quot;/&gt;&lt;left val=&quot;97&quot;/&gt;&lt;top val=&quot;464&quot;/&gt;&lt;width val=&quot;268&quot;/&gt;&lt;height val=&quot;15&quot;/&gt;&lt;hasText val=&quot;1&quot;/&gt;&lt;paraId val=&quot;11&quot;/&gt;&lt;/Image&gt;&lt;/TextEffect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A38ADC1-088A-4BC2-817B-961468FE37B9}&quot;/&gt;&lt;isInvalidForFieldText val=&quot;0&quot;/&gt;&lt;Image&gt;&lt;filename val=&quot;C:\Users\eBeth\AppData\Local\Temp\CP45281034142015Session\CPTrustFolder45281034142046\PPTImport45281035124750\data\asimages\{6A38ADC1-088A-4BC2-817B-961468FE37B9}_2.png&quot;/&gt;&lt;left val=&quot;464&quot;/&gt;&lt;top val=&quot;144&quot;/&gt;&lt;width val=&quot;739&quot;/&gt;&lt;height val=&quot;424&quot;/&gt;&lt;hasText val=&quot;1&quot;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9&quot;/&gt;&lt;/TableIndex&gt;&lt;/ShapeTextInfo&gt;"/>
  <p:tag name="HTML_SHAPEINFO" val="&lt;ThreeDShapeInfo&gt;&lt;uuid val=&quot;{8D3DFF27-7E75-459E-9478-9DA39B4E56BF}&quot;/&gt;&lt;isInvalidForFieldText val=&quot;0&quot;/&gt;&lt;Image&gt;&lt;filename val=&quot;C:\Users\eBeth\AppData\Local\Temp\CP45281034142015Session\CPTrustFolder45281034142046\PPTImport45281035124750\data\asimages\{8D3DFF27-7E75-459E-9478-9DA39B4E56BF}_2.png&quot;/&gt;&lt;left val=&quot;74&quot;/&gt;&lt;top val=&quot;32&quot;/&gt;&lt;width val=&quot;1042&quot;/&gt;&lt;height val=&quot;80&quot;/&gt;&lt;hasText val=&quot;1&quot;/&gt;&lt;/Image&gt;&lt;/ThreeDShape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31&quot;/&gt;&lt;lineCharCount val=&quot;39&quot;/&gt;&lt;lineCharCount val=&quot;33&quot;/&gt;&lt;lineCharCount val=&quot;29&quot;/&gt;&lt;lineCharCount val=&quot;1&quot;/&gt;&lt;lineCharCount val=&quot;10&quot;/&gt;&lt;lineCharCount val=&quot;29&quot;/&gt;&lt;lineCharCount val=&quot;34&quot;/&gt;&lt;lineCharCount val=&quot;40&quot;/&gt;&lt;lineCharCount val=&quot;22&quot;/&gt;&lt;lineCharCount val=&quot;37&quot;/&gt;&lt;lineCharCount val=&quot;39&quot;/&gt;&lt;/TableIndex&gt;&lt;/ShapeTextInfo&gt;"/>
  <p:tag name="HTML_SHAPEINFO" val="&lt;TextEffect&gt;&lt;Image&gt;&lt;filename val=&quot;C:\Users\eBeth\AppData\Local\Temp\CP45281034142015Session\CPTrustFolder45281034142046\PPTImport45281035124750\data\asimages\{FD6FA931-DEB8-4CE3-9708-5992B006D3E0}_1.png_crop.png&quot;/&gt;&lt;left val=&quot;99&quot;/&gt;&lt;top val=&quot;122&quot;/&gt;&lt;width val=&quot;282&quot;/&gt;&lt;height val=&quot;19&quot;/&gt;&lt;hasText val=&quot;1&quot;/&gt;&lt;paraId val=&quot;1&quot;/&gt;&lt;/Image&gt;&lt;Image&gt;&lt;filename val=&quot;C:\Users\eBeth\AppData\Local\Temp\CP45281034142015Session\CPTrustFolder45281034142046\PPTImport45281035124750\data\asimages\{3F61A366-03DA-496D-8989-82307554D23C}_1.png_crop.png&quot;/&gt;&lt;left val=&quot;98&quot;/&gt;&lt;top val=&quot;157&quot;/&gt;&lt;width val=&quot;278&quot;/&gt;&lt;height val=&quot;15&quot;/&gt;&lt;hasText val=&quot;1&quot;/&gt;&lt;paraId val=&quot;2&quot;/&gt;&lt;/Image&gt;&lt;Image&gt;&lt;filename val=&quot;C:\Users\eBeth\AppData\Local\Temp\CP45281034142015Session\CPTrustFolder45281034142046\PPTImport45281035124750\data\asimages\{864C9E48-A32E-4E12-A66B-638188C8C516}_1.png_crop.png&quot;/&gt;&lt;left val=&quot;98&quot;/&gt;&lt;top val=&quot;188&quot;/&gt;&lt;width val=&quot;262&quot;/&gt;&lt;height val=&quot;12&quot;/&gt;&lt;hasText val=&quot;1&quot;/&gt;&lt;paraId val=&quot;3&quot;/&gt;&lt;/Image&gt;&lt;Image&gt;&lt;filename val=&quot;C:\Users\eBeth\AppData\Local\Temp\CP45281034142015Session\CPTrustFolder45281034142046\PPTImport45281035124750\data\asimages\{AB81A009-23AD-47E6-9076-7146503756A7}_1.png_crop.png&quot;/&gt;&lt;left val=&quot;98&quot;/&gt;&lt;top val=&quot;220&quot;/&gt;&lt;width val=&quot;222&quot;/&gt;&lt;height val=&quot;12&quot;/&gt;&lt;hasText val=&quot;1&quot;/&gt;&lt;paraId val=&quot;4&quot;/&gt;&lt;/Image&gt;&lt;Image&gt;&lt;filename val=&quot;C:\Users\eBeth\AppData\Local\Temp\CP45281034142015Session\CPTrustFolder45281034142046\PPTImport45281035124750\data\asimages\{349E61FF-8E1B-4F76-8528-FA53B60D5C34}_1.png_crop.png&quot;/&gt;&lt;left val=&quot;452&quot;/&gt;&lt;top val=&quot;624&quot;/&gt;&lt;width val=&quot;0&quot;/&gt;&lt;height val=&quot;0&quot;/&gt;&lt;hasText val=&quot;1&quot;/&gt;&lt;paraId val=&quot;5&quot;/&gt;&lt;/Image&gt;&lt;Image&gt;&lt;filename val=&quot;C:\Users\eBeth\AppData\Local\Temp\CP45281034142015Session\CPTrustFolder45281034142046\PPTImport45281035124750\data\asimages\{9A5C5645-35ED-4088-8E20-5CE296DA8756}_1.png_crop.png&quot;/&gt;&lt;left val=&quot;99&quot;/&gt;&lt;top val=&quot;285&quot;/&gt;&lt;width val=&quot;111&quot;/&gt;&lt;height val=&quot;15&quot;/&gt;&lt;hasText val=&quot;1&quot;/&gt;&lt;paraId val=&quot;6&quot;/&gt;&lt;/Image&gt;&lt;Image&gt;&lt;filename val=&quot;C:\Users\eBeth\AppData\Local\Temp\CP45281034142015Session\CPTrustFolder45281034142046\PPTImport45281035124750\data\asimages\{368C326F-E467-44B2-98E1-917DB58F2D3B}_1.png_crop.png&quot;/&gt;&lt;left val=&quot;97&quot;/&gt;&lt;top val=&quot;321&quot;/&gt;&lt;width val=&quot;209&quot;/&gt;&lt;height val=&quot;15&quot;/&gt;&lt;hasText val=&quot;1&quot;/&gt;&lt;paraId val=&quot;7&quot;/&gt;&lt;/Image&gt;&lt;Image&gt;&lt;filename val=&quot;C:\Users\eBeth\AppData\Local\Temp\CP45281034142015Session\CPTrustFolder45281034142046\PPTImport45281035124750\data\asimages\{58AC393A-12FD-4183-A7E6-F637408742EC}_1.png_crop.png&quot;/&gt;&lt;left val=&quot;97&quot;/&gt;&lt;top val=&quot;352&quot;/&gt;&lt;width val=&quot;246&quot;/&gt;&lt;height val=&quot;15&quot;/&gt;&lt;hasText val=&quot;1&quot;/&gt;&lt;paraId val=&quot;8&quot;/&gt;&lt;/Image&gt;&lt;Image&gt;&lt;filename val=&quot;C:\Users\eBeth\AppData\Local\Temp\CP45281034142015Session\CPTrustFolder45281034142046\PPTImport45281035124750\data\asimages\{E232E55F-9CCA-40C9-A300-AB871C66B791}_1.png_crop.png&quot;/&gt;&lt;left val=&quot;97&quot;/&gt;&lt;top val=&quot;383&quot;/&gt;&lt;width val=&quot;302&quot;/&gt;&lt;height val=&quot;34&quot;/&gt;&lt;hasText val=&quot;1&quot;/&gt;&lt;paraId val=&quot;9&quot;/&gt;&lt;/Image&gt;&lt;Image&gt;&lt;filename val=&quot;C:\Users\eBeth\AppData\Local\Temp\CP45281034142015Session\CPTrustFolder45281034142046\PPTImport45281035124750\data\asimages\{904B9B2E-5A44-48CE-901D-2407105D8488}_1.png_crop.png&quot;/&gt;&lt;left val=&quot;97&quot;/&gt;&lt;top val=&quot;433&quot;/&gt;&lt;width val=&quot;239&quot;/&gt;&lt;height val=&quot;15&quot;/&gt;&lt;hasText val=&quot;1&quot;/&gt;&lt;paraId val=&quot;10&quot;/&gt;&lt;/Image&gt;&lt;Image&gt;&lt;filename val=&quot;C:\Users\eBeth\AppData\Local\Temp\CP45281034142015Session\CPTrustFolder45281034142046\PPTImport45281035124750\data\asimages\{6BD85D78-3A5D-426A-B225-8CFDEE3E064F}_1.png_crop.png&quot;/&gt;&lt;left val=&quot;97&quot;/&gt;&lt;top val=&quot;464&quot;/&gt;&lt;width val=&quot;268&quot;/&gt;&lt;height val=&quot;15&quot;/&gt;&lt;hasText val=&quot;1&quot;/&gt;&lt;paraId val=&quot;11&quot;/&gt;&lt;/Image&gt;&lt;/TextEffect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69&quot;/&gt;&lt;lineCharCount val=&quot;28&quot;/&gt;&lt;lineCharCount val=&quot;44&quot;/&gt;&lt;/TableIndex&gt;&lt;/ShapeTextInfo&gt;"/>
  <p:tag name="HTML_SHAPEINFO" val="&lt;ThreeDShapeInfo&gt;&lt;uuid val=&quot;{0C9955D2-02AA-4207-969A-33D35133E88D}&quot;/&gt;&lt;isInvalidForFieldText val=&quot;0&quot;/&gt;&lt;Image&gt;&lt;filename val=&quot;C:\Users\eBeth\AppData\Local\Temp\CP45281034142015Session\CPTrustFolder45281034142046\PPTImport45281035124750\data\asimages\{0C9955D2-02AA-4207-969A-33D35133E88D}_2.png&quot;/&gt;&lt;left val=&quot;87&quot;/&gt;&lt;top val=&quot;640&quot;/&gt;&lt;width val=&quot;1106&quot;/&gt;&lt;height val=&quot;73&quot;/&gt;&lt;hasText val=&quot;1&quot;/&gt;&lt;/Image&gt;&lt;/ThreeDShape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9&quot;/&gt;&lt;/TableIndex&gt;&lt;/ShapeTextInfo&gt;"/>
  <p:tag name="HTML_SHAPEINFO" val="&lt;ThreeDShapeInfo&gt;&lt;uuid val=&quot;{8D3DFF27-7E75-459E-9478-9DA39B4E56BF}&quot;/&gt;&lt;isInvalidForFieldText val=&quot;0&quot;/&gt;&lt;Image&gt;&lt;filename val=&quot;C:\Users\eBeth\AppData\Local\Temp\CP45281034142015Session\CPTrustFolder45281034142046\PPTImport45281035124750\data\asimages\{8D3DFF27-7E75-459E-9478-9DA39B4E56BF}_2.png&quot;/&gt;&lt;left val=&quot;74&quot;/&gt;&lt;top val=&quot;32&quot;/&gt;&lt;width val=&quot;1042&quot;/&gt;&lt;height val=&quot;80&quot;/&gt;&lt;hasText val=&quot;1&quot;/&gt;&lt;/Image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31&quot;/&gt;&lt;lineCharCount val=&quot;39&quot;/&gt;&lt;lineCharCount val=&quot;33&quot;/&gt;&lt;lineCharCount val=&quot;29&quot;/&gt;&lt;lineCharCount val=&quot;1&quot;/&gt;&lt;lineCharCount val=&quot;10&quot;/&gt;&lt;lineCharCount val=&quot;29&quot;/&gt;&lt;lineCharCount val=&quot;34&quot;/&gt;&lt;lineCharCount val=&quot;40&quot;/&gt;&lt;lineCharCount val=&quot;22&quot;/&gt;&lt;lineCharCount val=&quot;37&quot;/&gt;&lt;lineCharCount val=&quot;39&quot;/&gt;&lt;/TableIndex&gt;&lt;/ShapeTextInfo&gt;"/>
  <p:tag name="HTML_SHAPEINFO" val="&lt;TextEffect&gt;&lt;Image&gt;&lt;filename val=&quot;C:\Users\eBeth\AppData\Local\Temp\CP45281034142015Session\CPTrustFolder45281034142046\PPTImport45281035124750\data\asimages\{FD6FA931-DEB8-4CE3-9708-5992B006D3E0}_1.png_crop.png&quot;/&gt;&lt;left val=&quot;99&quot;/&gt;&lt;top val=&quot;122&quot;/&gt;&lt;width val=&quot;282&quot;/&gt;&lt;height val=&quot;19&quot;/&gt;&lt;hasText val=&quot;1&quot;/&gt;&lt;paraId val=&quot;1&quot;/&gt;&lt;/Image&gt;&lt;Image&gt;&lt;filename val=&quot;C:\Users\eBeth\AppData\Local\Temp\CP45281034142015Session\CPTrustFolder45281034142046\PPTImport45281035124750\data\asimages\{3F61A366-03DA-496D-8989-82307554D23C}_1.png_crop.png&quot;/&gt;&lt;left val=&quot;98&quot;/&gt;&lt;top val=&quot;157&quot;/&gt;&lt;width val=&quot;278&quot;/&gt;&lt;height val=&quot;15&quot;/&gt;&lt;hasText val=&quot;1&quot;/&gt;&lt;paraId val=&quot;2&quot;/&gt;&lt;/Image&gt;&lt;Image&gt;&lt;filename val=&quot;C:\Users\eBeth\AppData\Local\Temp\CP45281034142015Session\CPTrustFolder45281034142046\PPTImport45281035124750\data\asimages\{864C9E48-A32E-4E12-A66B-638188C8C516}_1.png_crop.png&quot;/&gt;&lt;left val=&quot;98&quot;/&gt;&lt;top val=&quot;188&quot;/&gt;&lt;width val=&quot;262&quot;/&gt;&lt;height val=&quot;12&quot;/&gt;&lt;hasText val=&quot;1&quot;/&gt;&lt;paraId val=&quot;3&quot;/&gt;&lt;/Image&gt;&lt;Image&gt;&lt;filename val=&quot;C:\Users\eBeth\AppData\Local\Temp\CP45281034142015Session\CPTrustFolder45281034142046\PPTImport45281035124750\data\asimages\{AB81A009-23AD-47E6-9076-7146503756A7}_1.png_crop.png&quot;/&gt;&lt;left val=&quot;98&quot;/&gt;&lt;top val=&quot;220&quot;/&gt;&lt;width val=&quot;222&quot;/&gt;&lt;height val=&quot;12&quot;/&gt;&lt;hasText val=&quot;1&quot;/&gt;&lt;paraId val=&quot;4&quot;/&gt;&lt;/Image&gt;&lt;Image&gt;&lt;filename val=&quot;C:\Users\eBeth\AppData\Local\Temp\CP45281034142015Session\CPTrustFolder45281034142046\PPTImport45281035124750\data\asimages\{349E61FF-8E1B-4F76-8528-FA53B60D5C34}_1.png_crop.png&quot;/&gt;&lt;left val=&quot;452&quot;/&gt;&lt;top val=&quot;624&quot;/&gt;&lt;width val=&quot;0&quot;/&gt;&lt;height val=&quot;0&quot;/&gt;&lt;hasText val=&quot;1&quot;/&gt;&lt;paraId val=&quot;5&quot;/&gt;&lt;/Image&gt;&lt;Image&gt;&lt;filename val=&quot;C:\Users\eBeth\AppData\Local\Temp\CP45281034142015Session\CPTrustFolder45281034142046\PPTImport45281035124750\data\asimages\{9A5C5645-35ED-4088-8E20-5CE296DA8756}_1.png_crop.png&quot;/&gt;&lt;left val=&quot;99&quot;/&gt;&lt;top val=&quot;285&quot;/&gt;&lt;width val=&quot;111&quot;/&gt;&lt;height val=&quot;15&quot;/&gt;&lt;hasText val=&quot;1&quot;/&gt;&lt;paraId val=&quot;6&quot;/&gt;&lt;/Image&gt;&lt;Image&gt;&lt;filename val=&quot;C:\Users\eBeth\AppData\Local\Temp\CP45281034142015Session\CPTrustFolder45281034142046\PPTImport45281035124750\data\asimages\{368C326F-E467-44B2-98E1-917DB58F2D3B}_1.png_crop.png&quot;/&gt;&lt;left val=&quot;97&quot;/&gt;&lt;top val=&quot;321&quot;/&gt;&lt;width val=&quot;209&quot;/&gt;&lt;height val=&quot;15&quot;/&gt;&lt;hasText val=&quot;1&quot;/&gt;&lt;paraId val=&quot;7&quot;/&gt;&lt;/Image&gt;&lt;Image&gt;&lt;filename val=&quot;C:\Users\eBeth\AppData\Local\Temp\CP45281034142015Session\CPTrustFolder45281034142046\PPTImport45281035124750\data\asimages\{58AC393A-12FD-4183-A7E6-F637408742EC}_1.png_crop.png&quot;/&gt;&lt;left val=&quot;97&quot;/&gt;&lt;top val=&quot;352&quot;/&gt;&lt;width val=&quot;246&quot;/&gt;&lt;height val=&quot;15&quot;/&gt;&lt;hasText val=&quot;1&quot;/&gt;&lt;paraId val=&quot;8&quot;/&gt;&lt;/Image&gt;&lt;Image&gt;&lt;filename val=&quot;C:\Users\eBeth\AppData\Local\Temp\CP45281034142015Session\CPTrustFolder45281034142046\PPTImport45281035124750\data\asimages\{E232E55F-9CCA-40C9-A300-AB871C66B791}_1.png_crop.png&quot;/&gt;&lt;left val=&quot;97&quot;/&gt;&lt;top val=&quot;383&quot;/&gt;&lt;width val=&quot;302&quot;/&gt;&lt;height val=&quot;34&quot;/&gt;&lt;hasText val=&quot;1&quot;/&gt;&lt;paraId val=&quot;9&quot;/&gt;&lt;/Image&gt;&lt;Image&gt;&lt;filename val=&quot;C:\Users\eBeth\AppData\Local\Temp\CP45281034142015Session\CPTrustFolder45281034142046\PPTImport45281035124750\data\asimages\{904B9B2E-5A44-48CE-901D-2407105D8488}_1.png_crop.png&quot;/&gt;&lt;left val=&quot;97&quot;/&gt;&lt;top val=&quot;433&quot;/&gt;&lt;width val=&quot;239&quot;/&gt;&lt;height val=&quot;15&quot;/&gt;&lt;hasText val=&quot;1&quot;/&gt;&lt;paraId val=&quot;10&quot;/&gt;&lt;/Image&gt;&lt;Image&gt;&lt;filename val=&quot;C:\Users\eBeth\AppData\Local\Temp\CP45281034142015Session\CPTrustFolder45281034142046\PPTImport45281035124750\data\asimages\{6BD85D78-3A5D-426A-B225-8CFDEE3E064F}_1.png_crop.png&quot;/&gt;&lt;left val=&quot;97&quot;/&gt;&lt;top val=&quot;464&quot;/&gt;&lt;width val=&quot;268&quot;/&gt;&lt;height val=&quot;15&quot;/&gt;&lt;hasText val=&quot;1&quot;/&gt;&lt;paraId val=&quot;11&quot;/&gt;&lt;/Image&gt;&lt;/TextEffect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69&quot;/&gt;&lt;lineCharCount val=&quot;28&quot;/&gt;&lt;lineCharCount val=&quot;44&quot;/&gt;&lt;/TableIndex&gt;&lt;/ShapeTextInfo&gt;"/>
  <p:tag name="HTML_SHAPEINFO" val="&lt;ThreeDShapeInfo&gt;&lt;uuid val=&quot;{0C9955D2-02AA-4207-969A-33D35133E88D}&quot;/&gt;&lt;isInvalidForFieldText val=&quot;0&quot;/&gt;&lt;Image&gt;&lt;filename val=&quot;C:\Users\eBeth\AppData\Local\Temp\CP45281034142015Session\CPTrustFolder45281034142046\PPTImport45281035124750\data\asimages\{0C9955D2-02AA-4207-969A-33D35133E88D}_2.png&quot;/&gt;&lt;left val=&quot;87&quot;/&gt;&lt;top val=&quot;640&quot;/&gt;&lt;width val=&quot;1106&quot;/&gt;&lt;height val=&quot;73&quot;/&gt;&lt;hasText val=&quot;1&quot;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9&quot;/&gt;&lt;/TableIndex&gt;&lt;/ShapeTextInfo&gt;"/>
  <p:tag name="HTML_SHAPEINFO" val="&lt;ThreeDShapeInfo&gt;&lt;uuid val=&quot;{8D3DFF27-7E75-459E-9478-9DA39B4E56BF}&quot;/&gt;&lt;isInvalidForFieldText val=&quot;0&quot;/&gt;&lt;Image&gt;&lt;filename val=&quot;C:\Users\eBeth\AppData\Local\Temp\CP45281034142015Session\CPTrustFolder45281034142046\PPTImport45281035124750\data\asimages\{8D3DFF27-7E75-459E-9478-9DA39B4E56BF}_2.png&quot;/&gt;&lt;left val=&quot;74&quot;/&gt;&lt;top val=&quot;32&quot;/&gt;&lt;width val=&quot;1042&quot;/&gt;&lt;height val=&quot;80&quot;/&gt;&lt;hasText val=&quot;1&quot;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31&quot;/&gt;&lt;lineCharCount val=&quot;39&quot;/&gt;&lt;lineCharCount val=&quot;33&quot;/&gt;&lt;lineCharCount val=&quot;29&quot;/&gt;&lt;lineCharCount val=&quot;1&quot;/&gt;&lt;lineCharCount val=&quot;10&quot;/&gt;&lt;lineCharCount val=&quot;29&quot;/&gt;&lt;lineCharCount val=&quot;34&quot;/&gt;&lt;lineCharCount val=&quot;40&quot;/&gt;&lt;lineCharCount val=&quot;22&quot;/&gt;&lt;lineCharCount val=&quot;37&quot;/&gt;&lt;lineCharCount val=&quot;39&quot;/&gt;&lt;/TableIndex&gt;&lt;/ShapeTextInfo&gt;"/>
  <p:tag name="HTML_SHAPEINFO" val="&lt;TextEffect&gt;&lt;Image&gt;&lt;filename val=&quot;C:\Users\eBeth\AppData\Local\Temp\CP45281034142015Session\CPTrustFolder45281034142046\PPTImport45281035124750\data\asimages\{FD6FA931-DEB8-4CE3-9708-5992B006D3E0}_1.png_crop.png&quot;/&gt;&lt;left val=&quot;99&quot;/&gt;&lt;top val=&quot;122&quot;/&gt;&lt;width val=&quot;282&quot;/&gt;&lt;height val=&quot;19&quot;/&gt;&lt;hasText val=&quot;1&quot;/&gt;&lt;paraId val=&quot;1&quot;/&gt;&lt;/Image&gt;&lt;Image&gt;&lt;filename val=&quot;C:\Users\eBeth\AppData\Local\Temp\CP45281034142015Session\CPTrustFolder45281034142046\PPTImport45281035124750\data\asimages\{3F61A366-03DA-496D-8989-82307554D23C}_1.png_crop.png&quot;/&gt;&lt;left val=&quot;98&quot;/&gt;&lt;top val=&quot;157&quot;/&gt;&lt;width val=&quot;278&quot;/&gt;&lt;height val=&quot;15&quot;/&gt;&lt;hasText val=&quot;1&quot;/&gt;&lt;paraId val=&quot;2&quot;/&gt;&lt;/Image&gt;&lt;Image&gt;&lt;filename val=&quot;C:\Users\eBeth\AppData\Local\Temp\CP45281034142015Session\CPTrustFolder45281034142046\PPTImport45281035124750\data\asimages\{864C9E48-A32E-4E12-A66B-638188C8C516}_1.png_crop.png&quot;/&gt;&lt;left val=&quot;98&quot;/&gt;&lt;top val=&quot;188&quot;/&gt;&lt;width val=&quot;262&quot;/&gt;&lt;height val=&quot;12&quot;/&gt;&lt;hasText val=&quot;1&quot;/&gt;&lt;paraId val=&quot;3&quot;/&gt;&lt;/Image&gt;&lt;Image&gt;&lt;filename val=&quot;C:\Users\eBeth\AppData\Local\Temp\CP45281034142015Session\CPTrustFolder45281034142046\PPTImport45281035124750\data\asimages\{AB81A009-23AD-47E6-9076-7146503756A7}_1.png_crop.png&quot;/&gt;&lt;left val=&quot;98&quot;/&gt;&lt;top val=&quot;220&quot;/&gt;&lt;width val=&quot;222&quot;/&gt;&lt;height val=&quot;12&quot;/&gt;&lt;hasText val=&quot;1&quot;/&gt;&lt;paraId val=&quot;4&quot;/&gt;&lt;/Image&gt;&lt;Image&gt;&lt;filename val=&quot;C:\Users\eBeth\AppData\Local\Temp\CP45281034142015Session\CPTrustFolder45281034142046\PPTImport45281035124750\data\asimages\{349E61FF-8E1B-4F76-8528-FA53B60D5C34}_1.png_crop.png&quot;/&gt;&lt;left val=&quot;452&quot;/&gt;&lt;top val=&quot;624&quot;/&gt;&lt;width val=&quot;0&quot;/&gt;&lt;height val=&quot;0&quot;/&gt;&lt;hasText val=&quot;1&quot;/&gt;&lt;paraId val=&quot;5&quot;/&gt;&lt;/Image&gt;&lt;Image&gt;&lt;filename val=&quot;C:\Users\eBeth\AppData\Local\Temp\CP45281034142015Session\CPTrustFolder45281034142046\PPTImport45281035124750\data\asimages\{9A5C5645-35ED-4088-8E20-5CE296DA8756}_1.png_crop.png&quot;/&gt;&lt;left val=&quot;99&quot;/&gt;&lt;top val=&quot;285&quot;/&gt;&lt;width val=&quot;111&quot;/&gt;&lt;height val=&quot;15&quot;/&gt;&lt;hasText val=&quot;1&quot;/&gt;&lt;paraId val=&quot;6&quot;/&gt;&lt;/Image&gt;&lt;Image&gt;&lt;filename val=&quot;C:\Users\eBeth\AppData\Local\Temp\CP45281034142015Session\CPTrustFolder45281034142046\PPTImport45281035124750\data\asimages\{368C326F-E467-44B2-98E1-917DB58F2D3B}_1.png_crop.png&quot;/&gt;&lt;left val=&quot;97&quot;/&gt;&lt;top val=&quot;321&quot;/&gt;&lt;width val=&quot;209&quot;/&gt;&lt;height val=&quot;15&quot;/&gt;&lt;hasText val=&quot;1&quot;/&gt;&lt;paraId val=&quot;7&quot;/&gt;&lt;/Image&gt;&lt;Image&gt;&lt;filename val=&quot;C:\Users\eBeth\AppData\Local\Temp\CP45281034142015Session\CPTrustFolder45281034142046\PPTImport45281035124750\data\asimages\{58AC393A-12FD-4183-A7E6-F637408742EC}_1.png_crop.png&quot;/&gt;&lt;left val=&quot;97&quot;/&gt;&lt;top val=&quot;352&quot;/&gt;&lt;width val=&quot;246&quot;/&gt;&lt;height val=&quot;15&quot;/&gt;&lt;hasText val=&quot;1&quot;/&gt;&lt;paraId val=&quot;8&quot;/&gt;&lt;/Image&gt;&lt;Image&gt;&lt;filename val=&quot;C:\Users\eBeth\AppData\Local\Temp\CP45281034142015Session\CPTrustFolder45281034142046\PPTImport45281035124750\data\asimages\{E232E55F-9CCA-40C9-A300-AB871C66B791}_1.png_crop.png&quot;/&gt;&lt;left val=&quot;97&quot;/&gt;&lt;top val=&quot;383&quot;/&gt;&lt;width val=&quot;302&quot;/&gt;&lt;height val=&quot;34&quot;/&gt;&lt;hasText val=&quot;1&quot;/&gt;&lt;paraId val=&quot;9&quot;/&gt;&lt;/Image&gt;&lt;Image&gt;&lt;filename val=&quot;C:\Users\eBeth\AppData\Local\Temp\CP45281034142015Session\CPTrustFolder45281034142046\PPTImport45281035124750\data\asimages\{904B9B2E-5A44-48CE-901D-2407105D8488}_1.png_crop.png&quot;/&gt;&lt;left val=&quot;97&quot;/&gt;&lt;top val=&quot;433&quot;/&gt;&lt;width val=&quot;239&quot;/&gt;&lt;height val=&quot;15&quot;/&gt;&lt;hasText val=&quot;1&quot;/&gt;&lt;paraId val=&quot;10&quot;/&gt;&lt;/Image&gt;&lt;Image&gt;&lt;filename val=&quot;C:\Users\eBeth\AppData\Local\Temp\CP45281034142015Session\CPTrustFolder45281034142046\PPTImport45281035124750\data\asimages\{6BD85D78-3A5D-426A-B225-8CFDEE3E064F}_1.png_crop.png&quot;/&gt;&lt;left val=&quot;97&quot;/&gt;&lt;top val=&quot;464&quot;/&gt;&lt;width val=&quot;268&quot;/&gt;&lt;height val=&quot;15&quot;/&gt;&lt;hasText val=&quot;1&quot;/&gt;&lt;paraId val=&quot;11&quot;/&gt;&lt;/Image&gt;&lt;/TextEffect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69&quot;/&gt;&lt;lineCharCount val=&quot;28&quot;/&gt;&lt;lineCharCount val=&quot;44&quot;/&gt;&lt;/TableIndex&gt;&lt;/ShapeTextInfo&gt;"/>
  <p:tag name="HTML_SHAPEINFO" val="&lt;ThreeDShapeInfo&gt;&lt;uuid val=&quot;{0C9955D2-02AA-4207-969A-33D35133E88D}&quot;/&gt;&lt;isInvalidForFieldText val=&quot;0&quot;/&gt;&lt;Image&gt;&lt;filename val=&quot;C:\Users\eBeth\AppData\Local\Temp\CP45281034142015Session\CPTrustFolder45281034142046\PPTImport45281035124750\data\asimages\{0C9955D2-02AA-4207-969A-33D35133E88D}_2.png&quot;/&gt;&lt;left val=&quot;87&quot;/&gt;&lt;top val=&quot;640&quot;/&gt;&lt;width val=&quot;1106&quot;/&gt;&lt;height val=&quot;73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9&quot;/&gt;&lt;/TableIndex&gt;&lt;/ShapeTextInfo&gt;"/>
  <p:tag name="HTML_SHAPEINFO" val="&lt;ThreeDShapeInfo&gt;&lt;uuid val=&quot;{8D3DFF27-7E75-459E-9478-9DA39B4E56BF}&quot;/&gt;&lt;isInvalidForFieldText val=&quot;0&quot;/&gt;&lt;Image&gt;&lt;filename val=&quot;C:\Users\eBeth\AppData\Local\Temp\CP45281034142015Session\CPTrustFolder45281034142046\PPTImport45281035124750\data\asimages\{8D3DFF27-7E75-459E-9478-9DA39B4E56BF}_2.png&quot;/&gt;&lt;left val=&quot;74&quot;/&gt;&lt;top val=&quot;32&quot;/&gt;&lt;width val=&quot;1042&quot;/&gt;&lt;height val=&quot;80&quot;/&gt;&lt;hasText val=&quot;1&quot;/&gt;&lt;/Image&gt;&lt;/ThreeDShape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31&quot;/&gt;&lt;lineCharCount val=&quot;39&quot;/&gt;&lt;lineCharCount val=&quot;33&quot;/&gt;&lt;lineCharCount val=&quot;29&quot;/&gt;&lt;lineCharCount val=&quot;1&quot;/&gt;&lt;lineCharCount val=&quot;10&quot;/&gt;&lt;lineCharCount val=&quot;29&quot;/&gt;&lt;lineCharCount val=&quot;34&quot;/&gt;&lt;lineCharCount val=&quot;40&quot;/&gt;&lt;lineCharCount val=&quot;22&quot;/&gt;&lt;lineCharCount val=&quot;37&quot;/&gt;&lt;lineCharCount val=&quot;39&quot;/&gt;&lt;/TableIndex&gt;&lt;/ShapeTextInfo&gt;"/>
  <p:tag name="HTML_SHAPEINFO" val="&lt;TextEffect&gt;&lt;Image&gt;&lt;filename val=&quot;C:\Users\eBeth\AppData\Local\Temp\CP45281034142015Session\CPTrustFolder45281034142046\PPTImport45281035124750\data\asimages\{FD6FA931-DEB8-4CE3-9708-5992B006D3E0}_1.png_crop.png&quot;/&gt;&lt;left val=&quot;99&quot;/&gt;&lt;top val=&quot;122&quot;/&gt;&lt;width val=&quot;282&quot;/&gt;&lt;height val=&quot;19&quot;/&gt;&lt;hasText val=&quot;1&quot;/&gt;&lt;paraId val=&quot;1&quot;/&gt;&lt;/Image&gt;&lt;Image&gt;&lt;filename val=&quot;C:\Users\eBeth\AppData\Local\Temp\CP45281034142015Session\CPTrustFolder45281034142046\PPTImport45281035124750\data\asimages\{3F61A366-03DA-496D-8989-82307554D23C}_1.png_crop.png&quot;/&gt;&lt;left val=&quot;98&quot;/&gt;&lt;top val=&quot;157&quot;/&gt;&lt;width val=&quot;278&quot;/&gt;&lt;height val=&quot;15&quot;/&gt;&lt;hasText val=&quot;1&quot;/&gt;&lt;paraId val=&quot;2&quot;/&gt;&lt;/Image&gt;&lt;Image&gt;&lt;filename val=&quot;C:\Users\eBeth\AppData\Local\Temp\CP45281034142015Session\CPTrustFolder45281034142046\PPTImport45281035124750\data\asimages\{864C9E48-A32E-4E12-A66B-638188C8C516}_1.png_crop.png&quot;/&gt;&lt;left val=&quot;98&quot;/&gt;&lt;top val=&quot;188&quot;/&gt;&lt;width val=&quot;262&quot;/&gt;&lt;height val=&quot;12&quot;/&gt;&lt;hasText val=&quot;1&quot;/&gt;&lt;paraId val=&quot;3&quot;/&gt;&lt;/Image&gt;&lt;Image&gt;&lt;filename val=&quot;C:\Users\eBeth\AppData\Local\Temp\CP45281034142015Session\CPTrustFolder45281034142046\PPTImport45281035124750\data\asimages\{AB81A009-23AD-47E6-9076-7146503756A7}_1.png_crop.png&quot;/&gt;&lt;left val=&quot;98&quot;/&gt;&lt;top val=&quot;220&quot;/&gt;&lt;width val=&quot;222&quot;/&gt;&lt;height val=&quot;12&quot;/&gt;&lt;hasText val=&quot;1&quot;/&gt;&lt;paraId val=&quot;4&quot;/&gt;&lt;/Image&gt;&lt;Image&gt;&lt;filename val=&quot;C:\Users\eBeth\AppData\Local\Temp\CP45281034142015Session\CPTrustFolder45281034142046\PPTImport45281035124750\data\asimages\{349E61FF-8E1B-4F76-8528-FA53B60D5C34}_1.png_crop.png&quot;/&gt;&lt;left val=&quot;452&quot;/&gt;&lt;top val=&quot;624&quot;/&gt;&lt;width val=&quot;0&quot;/&gt;&lt;height val=&quot;0&quot;/&gt;&lt;hasText val=&quot;1&quot;/&gt;&lt;paraId val=&quot;5&quot;/&gt;&lt;/Image&gt;&lt;Image&gt;&lt;filename val=&quot;C:\Users\eBeth\AppData\Local\Temp\CP45281034142015Session\CPTrustFolder45281034142046\PPTImport45281035124750\data\asimages\{9A5C5645-35ED-4088-8E20-5CE296DA8756}_1.png_crop.png&quot;/&gt;&lt;left val=&quot;99&quot;/&gt;&lt;top val=&quot;285&quot;/&gt;&lt;width val=&quot;111&quot;/&gt;&lt;height val=&quot;15&quot;/&gt;&lt;hasText val=&quot;1&quot;/&gt;&lt;paraId val=&quot;6&quot;/&gt;&lt;/Image&gt;&lt;Image&gt;&lt;filename val=&quot;C:\Users\eBeth\AppData\Local\Temp\CP45281034142015Session\CPTrustFolder45281034142046\PPTImport45281035124750\data\asimages\{368C326F-E467-44B2-98E1-917DB58F2D3B}_1.png_crop.png&quot;/&gt;&lt;left val=&quot;97&quot;/&gt;&lt;top val=&quot;321&quot;/&gt;&lt;width val=&quot;209&quot;/&gt;&lt;height val=&quot;15&quot;/&gt;&lt;hasText val=&quot;1&quot;/&gt;&lt;paraId val=&quot;7&quot;/&gt;&lt;/Image&gt;&lt;Image&gt;&lt;filename val=&quot;C:\Users\eBeth\AppData\Local\Temp\CP45281034142015Session\CPTrustFolder45281034142046\PPTImport45281035124750\data\asimages\{58AC393A-12FD-4183-A7E6-F637408742EC}_1.png_crop.png&quot;/&gt;&lt;left val=&quot;97&quot;/&gt;&lt;top val=&quot;352&quot;/&gt;&lt;width val=&quot;246&quot;/&gt;&lt;height val=&quot;15&quot;/&gt;&lt;hasText val=&quot;1&quot;/&gt;&lt;paraId val=&quot;8&quot;/&gt;&lt;/Image&gt;&lt;Image&gt;&lt;filename val=&quot;C:\Users\eBeth\AppData\Local\Temp\CP45281034142015Session\CPTrustFolder45281034142046\PPTImport45281035124750\data\asimages\{E232E55F-9CCA-40C9-A300-AB871C66B791}_1.png_crop.png&quot;/&gt;&lt;left val=&quot;97&quot;/&gt;&lt;top val=&quot;383&quot;/&gt;&lt;width val=&quot;302&quot;/&gt;&lt;height val=&quot;34&quot;/&gt;&lt;hasText val=&quot;1&quot;/&gt;&lt;paraId val=&quot;9&quot;/&gt;&lt;/Image&gt;&lt;Image&gt;&lt;filename val=&quot;C:\Users\eBeth\AppData\Local\Temp\CP45281034142015Session\CPTrustFolder45281034142046\PPTImport45281035124750\data\asimages\{904B9B2E-5A44-48CE-901D-2407105D8488}_1.png_crop.png&quot;/&gt;&lt;left val=&quot;97&quot;/&gt;&lt;top val=&quot;433&quot;/&gt;&lt;width val=&quot;239&quot;/&gt;&lt;height val=&quot;15&quot;/&gt;&lt;hasText val=&quot;1&quot;/&gt;&lt;paraId val=&quot;10&quot;/&gt;&lt;/Image&gt;&lt;Image&gt;&lt;filename val=&quot;C:\Users\eBeth\AppData\Local\Temp\CP45281034142015Session\CPTrustFolder45281034142046\PPTImport45281035124750\data\asimages\{6BD85D78-3A5D-426A-B225-8CFDEE3E064F}_1.png_crop.png&quot;/&gt;&lt;left val=&quot;97&quot;/&gt;&lt;top val=&quot;464&quot;/&gt;&lt;width val=&quot;268&quot;/&gt;&lt;height val=&quot;15&quot;/&gt;&lt;hasText val=&quot;1&quot;/&gt;&lt;paraId val=&quot;11&quot;/&gt;&lt;/Image&gt;&lt;/TextEffect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69&quot;/&gt;&lt;lineCharCount val=&quot;28&quot;/&gt;&lt;lineCharCount val=&quot;44&quot;/&gt;&lt;/TableIndex&gt;&lt;/ShapeTextInfo&gt;"/>
  <p:tag name="HTML_SHAPEINFO" val="&lt;ThreeDShapeInfo&gt;&lt;uuid val=&quot;{0C9955D2-02AA-4207-969A-33D35133E88D}&quot;/&gt;&lt;isInvalidForFieldText val=&quot;0&quot;/&gt;&lt;Image&gt;&lt;filename val=&quot;C:\Users\eBeth\AppData\Local\Temp\CP45281034142015Session\CPTrustFolder45281034142046\PPTImport45281035124750\data\asimages\{0C9955D2-02AA-4207-969A-33D35133E88D}_2.png&quot;/&gt;&lt;left val=&quot;87&quot;/&gt;&lt;top val=&quot;640&quot;/&gt;&lt;width val=&quot;1106&quot;/&gt;&lt;height val=&quot;73&quot;/&gt;&lt;hasText val=&quot;1&quot;/&gt;&lt;/Image&gt;&lt;/ThreeDShape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9&quot;/&gt;&lt;/TableIndex&gt;&lt;/ShapeTextInfo&gt;"/>
  <p:tag name="HTML_SHAPEINFO" val="&lt;ThreeDShapeInfo&gt;&lt;uuid val=&quot;{8D3DFF27-7E75-459E-9478-9DA39B4E56BF}&quot;/&gt;&lt;isInvalidForFieldText val=&quot;0&quot;/&gt;&lt;Image&gt;&lt;filename val=&quot;C:\Users\eBeth\AppData\Local\Temp\CP45281034142015Session\CPTrustFolder45281034142046\PPTImport45281035124750\data\asimages\{8D3DFF27-7E75-459E-9478-9DA39B4E56BF}_2.png&quot;/&gt;&lt;left val=&quot;74&quot;/&gt;&lt;top val=&quot;32&quot;/&gt;&lt;width val=&quot;1042&quot;/&gt;&lt;height val=&quot;80&quot;/&gt;&lt;hasText val=&quot;1&quot;/&gt;&lt;/Image&gt;&lt;/ThreeDShape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31&quot;/&gt;&lt;lineCharCount val=&quot;39&quot;/&gt;&lt;lineCharCount val=&quot;33&quot;/&gt;&lt;lineCharCount val=&quot;29&quot;/&gt;&lt;lineCharCount val=&quot;1&quot;/&gt;&lt;lineCharCount val=&quot;10&quot;/&gt;&lt;lineCharCount val=&quot;29&quot;/&gt;&lt;lineCharCount val=&quot;34&quot;/&gt;&lt;lineCharCount val=&quot;40&quot;/&gt;&lt;lineCharCount val=&quot;22&quot;/&gt;&lt;lineCharCount val=&quot;37&quot;/&gt;&lt;lineCharCount val=&quot;39&quot;/&gt;&lt;/TableIndex&gt;&lt;/ShapeTextInfo&gt;"/>
  <p:tag name="HTML_SHAPEINFO" val="&lt;TextEffect&gt;&lt;Image&gt;&lt;filename val=&quot;C:\Users\eBeth\AppData\Local\Temp\CP45281034142015Session\CPTrustFolder45281034142046\PPTImport45281035124750\data\asimages\{FD6FA931-DEB8-4CE3-9708-5992B006D3E0}_1.png_crop.png&quot;/&gt;&lt;left val=&quot;99&quot;/&gt;&lt;top val=&quot;122&quot;/&gt;&lt;width val=&quot;282&quot;/&gt;&lt;height val=&quot;19&quot;/&gt;&lt;hasText val=&quot;1&quot;/&gt;&lt;paraId val=&quot;1&quot;/&gt;&lt;/Image&gt;&lt;Image&gt;&lt;filename val=&quot;C:\Users\eBeth\AppData\Local\Temp\CP45281034142015Session\CPTrustFolder45281034142046\PPTImport45281035124750\data\asimages\{3F61A366-03DA-496D-8989-82307554D23C}_1.png_crop.png&quot;/&gt;&lt;left val=&quot;98&quot;/&gt;&lt;top val=&quot;157&quot;/&gt;&lt;width val=&quot;278&quot;/&gt;&lt;height val=&quot;15&quot;/&gt;&lt;hasText val=&quot;1&quot;/&gt;&lt;paraId val=&quot;2&quot;/&gt;&lt;/Image&gt;&lt;Image&gt;&lt;filename val=&quot;C:\Users\eBeth\AppData\Local\Temp\CP45281034142015Session\CPTrustFolder45281034142046\PPTImport45281035124750\data\asimages\{864C9E48-A32E-4E12-A66B-638188C8C516}_1.png_crop.png&quot;/&gt;&lt;left val=&quot;98&quot;/&gt;&lt;top val=&quot;188&quot;/&gt;&lt;width val=&quot;262&quot;/&gt;&lt;height val=&quot;12&quot;/&gt;&lt;hasText val=&quot;1&quot;/&gt;&lt;paraId val=&quot;3&quot;/&gt;&lt;/Image&gt;&lt;Image&gt;&lt;filename val=&quot;C:\Users\eBeth\AppData\Local\Temp\CP45281034142015Session\CPTrustFolder45281034142046\PPTImport45281035124750\data\asimages\{AB81A009-23AD-47E6-9076-7146503756A7}_1.png_crop.png&quot;/&gt;&lt;left val=&quot;98&quot;/&gt;&lt;top val=&quot;220&quot;/&gt;&lt;width val=&quot;222&quot;/&gt;&lt;height val=&quot;12&quot;/&gt;&lt;hasText val=&quot;1&quot;/&gt;&lt;paraId val=&quot;4&quot;/&gt;&lt;/Image&gt;&lt;Image&gt;&lt;filename val=&quot;C:\Users\eBeth\AppData\Local\Temp\CP45281034142015Session\CPTrustFolder45281034142046\PPTImport45281035124750\data\asimages\{349E61FF-8E1B-4F76-8528-FA53B60D5C34}_1.png_crop.png&quot;/&gt;&lt;left val=&quot;452&quot;/&gt;&lt;top val=&quot;624&quot;/&gt;&lt;width val=&quot;0&quot;/&gt;&lt;height val=&quot;0&quot;/&gt;&lt;hasText val=&quot;1&quot;/&gt;&lt;paraId val=&quot;5&quot;/&gt;&lt;/Image&gt;&lt;Image&gt;&lt;filename val=&quot;C:\Users\eBeth\AppData\Local\Temp\CP45281034142015Session\CPTrustFolder45281034142046\PPTImport45281035124750\data\asimages\{9A5C5645-35ED-4088-8E20-5CE296DA8756}_1.png_crop.png&quot;/&gt;&lt;left val=&quot;99&quot;/&gt;&lt;top val=&quot;285&quot;/&gt;&lt;width val=&quot;111&quot;/&gt;&lt;height val=&quot;15&quot;/&gt;&lt;hasText val=&quot;1&quot;/&gt;&lt;paraId val=&quot;6&quot;/&gt;&lt;/Image&gt;&lt;Image&gt;&lt;filename val=&quot;C:\Users\eBeth\AppData\Local\Temp\CP45281034142015Session\CPTrustFolder45281034142046\PPTImport45281035124750\data\asimages\{368C326F-E467-44B2-98E1-917DB58F2D3B}_1.png_crop.png&quot;/&gt;&lt;left val=&quot;97&quot;/&gt;&lt;top val=&quot;321&quot;/&gt;&lt;width val=&quot;209&quot;/&gt;&lt;height val=&quot;15&quot;/&gt;&lt;hasText val=&quot;1&quot;/&gt;&lt;paraId val=&quot;7&quot;/&gt;&lt;/Image&gt;&lt;Image&gt;&lt;filename val=&quot;C:\Users\eBeth\AppData\Local\Temp\CP45281034142015Session\CPTrustFolder45281034142046\PPTImport45281035124750\data\asimages\{58AC393A-12FD-4183-A7E6-F637408742EC}_1.png_crop.png&quot;/&gt;&lt;left val=&quot;97&quot;/&gt;&lt;top val=&quot;352&quot;/&gt;&lt;width val=&quot;246&quot;/&gt;&lt;height val=&quot;15&quot;/&gt;&lt;hasText val=&quot;1&quot;/&gt;&lt;paraId val=&quot;8&quot;/&gt;&lt;/Image&gt;&lt;Image&gt;&lt;filename val=&quot;C:\Users\eBeth\AppData\Local\Temp\CP45281034142015Session\CPTrustFolder45281034142046\PPTImport45281035124750\data\asimages\{E232E55F-9CCA-40C9-A300-AB871C66B791}_1.png_crop.png&quot;/&gt;&lt;left val=&quot;97&quot;/&gt;&lt;top val=&quot;383&quot;/&gt;&lt;width val=&quot;302&quot;/&gt;&lt;height val=&quot;34&quot;/&gt;&lt;hasText val=&quot;1&quot;/&gt;&lt;paraId val=&quot;9&quot;/&gt;&lt;/Image&gt;&lt;Image&gt;&lt;filename val=&quot;C:\Users\eBeth\AppData\Local\Temp\CP45281034142015Session\CPTrustFolder45281034142046\PPTImport45281035124750\data\asimages\{904B9B2E-5A44-48CE-901D-2407105D8488}_1.png_crop.png&quot;/&gt;&lt;left val=&quot;97&quot;/&gt;&lt;top val=&quot;433&quot;/&gt;&lt;width val=&quot;239&quot;/&gt;&lt;height val=&quot;15&quot;/&gt;&lt;hasText val=&quot;1&quot;/&gt;&lt;paraId val=&quot;10&quot;/&gt;&lt;/Image&gt;&lt;Image&gt;&lt;filename val=&quot;C:\Users\eBeth\AppData\Local\Temp\CP45281034142015Session\CPTrustFolder45281034142046\PPTImport45281035124750\data\asimages\{6BD85D78-3A5D-426A-B225-8CFDEE3E064F}_1.png_crop.png&quot;/&gt;&lt;left val=&quot;97&quot;/&gt;&lt;top val=&quot;464&quot;/&gt;&lt;width val=&quot;268&quot;/&gt;&lt;height val=&quot;15&quot;/&gt;&lt;hasText val=&quot;1&quot;/&gt;&lt;paraId val=&quot;11&quot;/&gt;&lt;/Image&gt;&lt;/TextEffect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9&quot;/&gt;&lt;/TableIndex&gt;&lt;/ShapeTextInfo&gt;"/>
  <p:tag name="HTML_SHAPEINFO" val="&lt;ThreeDShapeInfo&gt;&lt;uuid val=&quot;{8D3DFF27-7E75-459E-9478-9DA39B4E56BF}&quot;/&gt;&lt;isInvalidForFieldText val=&quot;0&quot;/&gt;&lt;Image&gt;&lt;filename val=&quot;C:\Users\eBeth\AppData\Local\Temp\CP45281034142015Session\CPTrustFolder45281034142046\PPTImport45281035124750\data\asimages\{8D3DFF27-7E75-459E-9478-9DA39B4E56BF}_2.png&quot;/&gt;&lt;left val=&quot;74&quot;/&gt;&lt;top val=&quot;32&quot;/&gt;&lt;width val=&quot;1042&quot;/&gt;&lt;height val=&quot;80&quot;/&gt;&lt;hasText val=&quot;1&quot;/&gt;&lt;/Image&gt;&lt;/ThreeDShape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9&quot;/&gt;&lt;/TableIndex&gt;&lt;/ShapeTextInfo&gt;"/>
  <p:tag name="HTML_SHAPEINFO" val="&lt;ThreeDShapeInfo&gt;&lt;uuid val=&quot;{8D3DFF27-7E75-459E-9478-9DA39B4E56BF}&quot;/&gt;&lt;isInvalidForFieldText val=&quot;0&quot;/&gt;&lt;Image&gt;&lt;filename val=&quot;C:\Users\eBeth\AppData\Local\Temp\CP45281034142015Session\CPTrustFolder45281034142046\PPTImport45281035124750\data\asimages\{8D3DFF27-7E75-459E-9478-9DA39B4E56BF}_2.png&quot;/&gt;&lt;left val=&quot;74&quot;/&gt;&lt;top val=&quot;32&quot;/&gt;&lt;width val=&quot;1042&quot;/&gt;&lt;height val=&quot;80&quot;/&gt;&lt;hasText val=&quot;1&quot;/&gt;&lt;/Image&gt;&lt;/ThreeDShape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31&quot;/&gt;&lt;lineCharCount val=&quot;39&quot;/&gt;&lt;lineCharCount val=&quot;33&quot;/&gt;&lt;lineCharCount val=&quot;29&quot;/&gt;&lt;lineCharCount val=&quot;1&quot;/&gt;&lt;lineCharCount val=&quot;10&quot;/&gt;&lt;lineCharCount val=&quot;29&quot;/&gt;&lt;lineCharCount val=&quot;34&quot;/&gt;&lt;lineCharCount val=&quot;40&quot;/&gt;&lt;lineCharCount val=&quot;22&quot;/&gt;&lt;lineCharCount val=&quot;37&quot;/&gt;&lt;lineCharCount val=&quot;39&quot;/&gt;&lt;/TableIndex&gt;&lt;/ShapeTextInfo&gt;"/>
  <p:tag name="HTML_SHAPEINFO" val="&lt;TextEffect&gt;&lt;Image&gt;&lt;filename val=&quot;C:\Users\eBeth\AppData\Local\Temp\CP45281034142015Session\CPTrustFolder45281034142046\PPTImport45281035124750\data\asimages\{FD6FA931-DEB8-4CE3-9708-5992B006D3E0}_1.png_crop.png&quot;/&gt;&lt;left val=&quot;99&quot;/&gt;&lt;top val=&quot;122&quot;/&gt;&lt;width val=&quot;282&quot;/&gt;&lt;height val=&quot;19&quot;/&gt;&lt;hasText val=&quot;1&quot;/&gt;&lt;paraId val=&quot;1&quot;/&gt;&lt;/Image&gt;&lt;Image&gt;&lt;filename val=&quot;C:\Users\eBeth\AppData\Local\Temp\CP45281034142015Session\CPTrustFolder45281034142046\PPTImport45281035124750\data\asimages\{3F61A366-03DA-496D-8989-82307554D23C}_1.png_crop.png&quot;/&gt;&lt;left val=&quot;98&quot;/&gt;&lt;top val=&quot;157&quot;/&gt;&lt;width val=&quot;278&quot;/&gt;&lt;height val=&quot;15&quot;/&gt;&lt;hasText val=&quot;1&quot;/&gt;&lt;paraId val=&quot;2&quot;/&gt;&lt;/Image&gt;&lt;Image&gt;&lt;filename val=&quot;C:\Users\eBeth\AppData\Local\Temp\CP45281034142015Session\CPTrustFolder45281034142046\PPTImport45281035124750\data\asimages\{864C9E48-A32E-4E12-A66B-638188C8C516}_1.png_crop.png&quot;/&gt;&lt;left val=&quot;98&quot;/&gt;&lt;top val=&quot;188&quot;/&gt;&lt;width val=&quot;262&quot;/&gt;&lt;height val=&quot;12&quot;/&gt;&lt;hasText val=&quot;1&quot;/&gt;&lt;paraId val=&quot;3&quot;/&gt;&lt;/Image&gt;&lt;Image&gt;&lt;filename val=&quot;C:\Users\eBeth\AppData\Local\Temp\CP45281034142015Session\CPTrustFolder45281034142046\PPTImport45281035124750\data\asimages\{AB81A009-23AD-47E6-9076-7146503756A7}_1.png_crop.png&quot;/&gt;&lt;left val=&quot;98&quot;/&gt;&lt;top val=&quot;220&quot;/&gt;&lt;width val=&quot;222&quot;/&gt;&lt;height val=&quot;12&quot;/&gt;&lt;hasText val=&quot;1&quot;/&gt;&lt;paraId val=&quot;4&quot;/&gt;&lt;/Image&gt;&lt;Image&gt;&lt;filename val=&quot;C:\Users\eBeth\AppData\Local\Temp\CP45281034142015Session\CPTrustFolder45281034142046\PPTImport45281035124750\data\asimages\{349E61FF-8E1B-4F76-8528-FA53B60D5C34}_1.png_crop.png&quot;/&gt;&lt;left val=&quot;452&quot;/&gt;&lt;top val=&quot;624&quot;/&gt;&lt;width val=&quot;0&quot;/&gt;&lt;height val=&quot;0&quot;/&gt;&lt;hasText val=&quot;1&quot;/&gt;&lt;paraId val=&quot;5&quot;/&gt;&lt;/Image&gt;&lt;Image&gt;&lt;filename val=&quot;C:\Users\eBeth\AppData\Local\Temp\CP45281034142015Session\CPTrustFolder45281034142046\PPTImport45281035124750\data\asimages\{9A5C5645-35ED-4088-8E20-5CE296DA8756}_1.png_crop.png&quot;/&gt;&lt;left val=&quot;99&quot;/&gt;&lt;top val=&quot;285&quot;/&gt;&lt;width val=&quot;111&quot;/&gt;&lt;height val=&quot;15&quot;/&gt;&lt;hasText val=&quot;1&quot;/&gt;&lt;paraId val=&quot;6&quot;/&gt;&lt;/Image&gt;&lt;Image&gt;&lt;filename val=&quot;C:\Users\eBeth\AppData\Local\Temp\CP45281034142015Session\CPTrustFolder45281034142046\PPTImport45281035124750\data\asimages\{368C326F-E467-44B2-98E1-917DB58F2D3B}_1.png_crop.png&quot;/&gt;&lt;left val=&quot;97&quot;/&gt;&lt;top val=&quot;321&quot;/&gt;&lt;width val=&quot;209&quot;/&gt;&lt;height val=&quot;15&quot;/&gt;&lt;hasText val=&quot;1&quot;/&gt;&lt;paraId val=&quot;7&quot;/&gt;&lt;/Image&gt;&lt;Image&gt;&lt;filename val=&quot;C:\Users\eBeth\AppData\Local\Temp\CP45281034142015Session\CPTrustFolder45281034142046\PPTImport45281035124750\data\asimages\{58AC393A-12FD-4183-A7E6-F637408742EC}_1.png_crop.png&quot;/&gt;&lt;left val=&quot;97&quot;/&gt;&lt;top val=&quot;352&quot;/&gt;&lt;width val=&quot;246&quot;/&gt;&lt;height val=&quot;15&quot;/&gt;&lt;hasText val=&quot;1&quot;/&gt;&lt;paraId val=&quot;8&quot;/&gt;&lt;/Image&gt;&lt;Image&gt;&lt;filename val=&quot;C:\Users\eBeth\AppData\Local\Temp\CP45281034142015Session\CPTrustFolder45281034142046\PPTImport45281035124750\data\asimages\{E232E55F-9CCA-40C9-A300-AB871C66B791}_1.png_crop.png&quot;/&gt;&lt;left val=&quot;97&quot;/&gt;&lt;top val=&quot;383&quot;/&gt;&lt;width val=&quot;302&quot;/&gt;&lt;height val=&quot;34&quot;/&gt;&lt;hasText val=&quot;1&quot;/&gt;&lt;paraId val=&quot;9&quot;/&gt;&lt;/Image&gt;&lt;Image&gt;&lt;filename val=&quot;C:\Users\eBeth\AppData\Local\Temp\CP45281034142015Session\CPTrustFolder45281034142046\PPTImport45281035124750\data\asimages\{904B9B2E-5A44-48CE-901D-2407105D8488}_1.png_crop.png&quot;/&gt;&lt;left val=&quot;97&quot;/&gt;&lt;top val=&quot;433&quot;/&gt;&lt;width val=&quot;239&quot;/&gt;&lt;height val=&quot;15&quot;/&gt;&lt;hasText val=&quot;1&quot;/&gt;&lt;paraId val=&quot;10&quot;/&gt;&lt;/Image&gt;&lt;Image&gt;&lt;filename val=&quot;C:\Users\eBeth\AppData\Local\Temp\CP45281034142015Session\CPTrustFolder45281034142046\PPTImport45281035124750\data\asimages\{6BD85D78-3A5D-426A-B225-8CFDEE3E064F}_1.png_crop.png&quot;/&gt;&lt;left val=&quot;97&quot;/&gt;&lt;top val=&quot;464&quot;/&gt;&lt;width val=&quot;268&quot;/&gt;&lt;height val=&quot;15&quot;/&gt;&lt;hasText val=&quot;1&quot;/&gt;&lt;paraId val=&quot;11&quot;/&gt;&lt;/Image&gt;&lt;/TextEffect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9&quot;/&gt;&lt;/TableIndex&gt;&lt;/ShapeTextInfo&gt;"/>
  <p:tag name="HTML_SHAPEINFO" val="&lt;ThreeDShapeInfo&gt;&lt;uuid val=&quot;{8D3DFF27-7E75-459E-9478-9DA39B4E56BF}&quot;/&gt;&lt;isInvalidForFieldText val=&quot;0&quot;/&gt;&lt;Image&gt;&lt;filename val=&quot;C:\Users\eBeth\AppData\Local\Temp\CP45281034142015Session\CPTrustFolder45281034142046\PPTImport45281035124750\data\asimages\{8D3DFF27-7E75-459E-9478-9DA39B4E56BF}_2.png&quot;/&gt;&lt;left val=&quot;74&quot;/&gt;&lt;top val=&quot;32&quot;/&gt;&lt;width val=&quot;1042&quot;/&gt;&lt;height val=&quot;80&quot;/&gt;&lt;hasText val=&quot;1&quot;/&gt;&lt;/Image&gt;&lt;/ThreeDShape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9&quot;/&gt;&lt;/TableIndex&gt;&lt;/ShapeTextInfo&gt;"/>
  <p:tag name="HTML_SHAPEINFO" val="&lt;ThreeDShapeInfo&gt;&lt;uuid val=&quot;{8D3DFF27-7E75-459E-9478-9DA39B4E56BF}&quot;/&gt;&lt;isInvalidForFieldText val=&quot;0&quot;/&gt;&lt;Image&gt;&lt;filename val=&quot;C:\Users\eBeth\AppData\Local\Temp\CP45281034142015Session\CPTrustFolder45281034142046\PPTImport45281035124750\data\asimages\{8D3DFF27-7E75-459E-9478-9DA39B4E56BF}_2.png&quot;/&gt;&lt;left val=&quot;74&quot;/&gt;&lt;top val=&quot;32&quot;/&gt;&lt;width val=&quot;1042&quot;/&gt;&lt;height val=&quot;80&quot;/&gt;&lt;hasText val=&quot;1&quot;/&gt;&lt;/Image&gt;&lt;/ThreeDShapeInfo&gt;"/>
</p:tagLst>
</file>

<file path=ppt/theme/theme1.xml><?xml version="1.0" encoding="utf-8"?>
<a:theme xmlns:a="http://schemas.openxmlformats.org/drawingml/2006/main" name="Dividend">
  <a:themeElements>
    <a:clrScheme name="Custom 4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03195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op 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1_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3613548DF304489551F542A607BBDE" ma:contentTypeVersion="13" ma:contentTypeDescription="Create a new document." ma:contentTypeScope="" ma:versionID="1ff5e512d45a2d9592b52c1e5a17e9be">
  <xsd:schema xmlns:xsd="http://www.w3.org/2001/XMLSchema" xmlns:xs="http://www.w3.org/2001/XMLSchema" xmlns:p="http://schemas.microsoft.com/office/2006/metadata/properties" xmlns:ns3="cc09cfc7-3019-4ba0-92f4-893b215f935f" xmlns:ns4="ed5edc9b-c942-4214-9a90-b51fbde95294" targetNamespace="http://schemas.microsoft.com/office/2006/metadata/properties" ma:root="true" ma:fieldsID="62246b019e19d38f5c5a10fc23b4c424" ns3:_="" ns4:_="">
    <xsd:import namespace="cc09cfc7-3019-4ba0-92f4-893b215f935f"/>
    <xsd:import namespace="ed5edc9b-c942-4214-9a90-b51fbde9529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09cfc7-3019-4ba0-92f4-893b215f93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5edc9b-c942-4214-9a90-b51fbde9529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7B4C8D4-1D80-4593-91EB-91816FCDE2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255E2D-9150-4C85-887E-DD57A17B3F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09cfc7-3019-4ba0-92f4-893b215f935f"/>
    <ds:schemaRef ds:uri="ed5edc9b-c942-4214-9a90-b51fbde952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1FADEE-AA4F-45D7-8A94-57115A2294E2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ed5edc9b-c942-4214-9a90-b51fbde95294"/>
    <ds:schemaRef ds:uri="cc09cfc7-3019-4ba0-92f4-893b215f935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4729</TotalTime>
  <Words>1549</Words>
  <Application>Microsoft Office PowerPoint</Application>
  <PresentationFormat>Widescreen</PresentationFormat>
  <Paragraphs>259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Calibri</vt:lpstr>
      <vt:lpstr>Gill Sans MT</vt:lpstr>
      <vt:lpstr>Wingdings 2</vt:lpstr>
      <vt:lpstr>Dividend</vt:lpstr>
      <vt:lpstr>1_Dividend</vt:lpstr>
      <vt:lpstr>GoToMeeting </vt:lpstr>
      <vt:lpstr>GoToMeeting</vt:lpstr>
      <vt:lpstr>GoToMeeting by LogMeIn</vt:lpstr>
      <vt:lpstr>Before You Begin</vt:lpstr>
      <vt:lpstr>What Are Meetings?</vt:lpstr>
      <vt:lpstr>Create a New Meeting</vt:lpstr>
      <vt:lpstr>Meeting Details</vt:lpstr>
      <vt:lpstr>Sharing Options</vt:lpstr>
      <vt:lpstr>GoToMeeting</vt:lpstr>
      <vt:lpstr>Join the Meeting</vt:lpstr>
      <vt:lpstr>Host a Meeting</vt:lpstr>
      <vt:lpstr>Do a Screen Test</vt:lpstr>
      <vt:lpstr>How Does it Sound?</vt:lpstr>
      <vt:lpstr>Start the Meeting</vt:lpstr>
      <vt:lpstr>Record a Meeting</vt:lpstr>
      <vt:lpstr>Share Your Screen</vt:lpstr>
      <vt:lpstr>Share the Sound</vt:lpstr>
      <vt:lpstr>GoToMeeting</vt:lpstr>
      <vt:lpstr>Powered Up PowerPoint® </vt:lpstr>
      <vt:lpstr>Powered Up PowerPoint® </vt:lpstr>
      <vt:lpstr>Powered Up PowerPoint® </vt:lpstr>
      <vt:lpstr>WCC Workforce Development:  A complete training solution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Nofs</dc:creator>
  <cp:lastModifiedBy>Nofs,Elizabeth</cp:lastModifiedBy>
  <cp:revision>242</cp:revision>
  <cp:lastPrinted>2020-04-02T13:31:33Z</cp:lastPrinted>
  <dcterms:created xsi:type="dcterms:W3CDTF">2017-06-03T12:08:32Z</dcterms:created>
  <dcterms:modified xsi:type="dcterms:W3CDTF">2020-04-02T16:55:03Z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0x010100FE3613548DF304489551F542A607BBDE</vt:lpwstr>
  </property>
</Properties>
</file>